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61" r:id="rId3"/>
    <p:sldId id="257" r:id="rId4"/>
    <p:sldId id="259" r:id="rId5"/>
    <p:sldId id="263" r:id="rId6"/>
    <p:sldId id="258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081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A82EF-152B-4A7C-9F67-B07D8BEFA645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9FD9-8F91-4BA7-96CF-4DC6F518B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9FD9-8F91-4BA7-96CF-4DC6F518B7A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9FD9-8F91-4BA7-96CF-4DC6F518B7A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38CD29-A34A-4AFE-B298-211F75EE2B23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6687D0-8282-4FD2-9BE3-51E224DA9D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0"/>
            <a:ext cx="7812360" cy="1124744"/>
          </a:xfrm>
          <a:gradFill>
            <a:gsLst>
              <a:gs pos="0">
                <a:schemeClr val="tx2">
                  <a:lumMod val="20000"/>
                  <a:lumOff val="80000"/>
                </a:schemeClr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ФКГОУ Московское Суворовское военное училище</a:t>
            </a:r>
            <a:br>
              <a:rPr lang="ru-RU" sz="2000" b="1" u="sng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Конкурс </a:t>
            </a:r>
            <a:r>
              <a:rPr lang="ru-RU" sz="2000" dirty="0" smtClean="0">
                <a:solidFill>
                  <a:schemeClr val="tx2"/>
                </a:solidFill>
              </a:rPr>
              <a:t> «Патриоты </a:t>
            </a:r>
            <a:r>
              <a:rPr lang="ru-RU" sz="2000" dirty="0">
                <a:solidFill>
                  <a:schemeClr val="tx2"/>
                </a:solidFill>
              </a:rPr>
              <a:t>России в Первой мировой </a:t>
            </a:r>
            <a:r>
              <a:rPr lang="ru-RU" sz="2000" dirty="0" smtClean="0">
                <a:solidFill>
                  <a:schemeClr val="tx2"/>
                </a:solidFill>
              </a:rPr>
              <a:t>войне»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1988840"/>
            <a:ext cx="6804248" cy="72008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английского языка  Оникийчук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Н.П.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1082215"/>
            <a:ext cx="7812360" cy="83461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«Дети Первой мировой войны»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228184" y="2852936"/>
            <a:ext cx="2915816" cy="4005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Исследование  малоизвестных  фактов, связанных  с участием детей в  Первой мировой войне.</a:t>
            </a:r>
          </a:p>
          <a:p>
            <a:pPr lvl="0" algn="l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Исследование и   изучение их фронтовых заслуг и  мотивов, которые привели детей  на фронт.</a:t>
            </a:r>
          </a:p>
          <a:p>
            <a:pPr lvl="0" algn="l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суворовцев на примерах детей – участников Первой мировой войны.</a:t>
            </a:r>
          </a:p>
          <a:p>
            <a:pPr lvl="0" algn="l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Формирование чувства сопричастности к истории Отечества.</a:t>
            </a:r>
          </a:p>
          <a:p>
            <a:pPr lvl="0" algn="l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Предметные: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Развивать  языковую, речевую,  учебно-познавательную,  социокультурную и компенсаторную компетенции суворовцев.</a:t>
            </a:r>
          </a:p>
          <a:p>
            <a:pPr algn="l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Метапредметные: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Формировать межпредметные  связи. </a:t>
            </a:r>
          </a:p>
          <a:p>
            <a:pPr algn="l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Способствовать интеграции учебной и  воспитательной работы. </a:t>
            </a:r>
          </a:p>
          <a:p>
            <a:pPr algn="l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Личностные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Повышать мотивацию суворовцев к учебе  путем привлеч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ения к процессу исследования. </a:t>
            </a:r>
          </a:p>
          <a:p>
            <a:pPr algn="l"/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D:\2014 год\Проект 3 февраля\images (6)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8384" y="116632"/>
            <a:ext cx="1115616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133164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5556827"/>
            <a:ext cx="3851920" cy="13011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Предметная область: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История,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литература,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английский язык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D:\2014 год\Россия - воинству открытие ФОТО\5 февр планшет ФОТО ВИДЕО\IMG_20140201_15124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924944"/>
            <a:ext cx="3851920" cy="261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diletant.ru/upload/medialibrary/f3c/f3c14b684038e67581672d4fd042fd7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"/>
            <a:ext cx="1331640" cy="19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39952" y="6309320"/>
            <a:ext cx="1503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220-901-205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811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29600" cy="490066"/>
          </a:xfr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 extrusionH="76200">
            <a:extrusionClr>
              <a:schemeClr val="accent3">
                <a:lumMod val="40000"/>
                <a:lumOff val="60000"/>
              </a:schemeClr>
            </a:extrusionClr>
          </a:sp3d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Материалы  проекта  можно использовать  на уроках  истории, литературы,  английского   языка, уроков мужества и для проведения  классных часов,.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302433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Этапы работы: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Этап 1 –Мотивация- ноябрь 2013г.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Этап 2 - Регистрация участников: ноябрь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2013 г.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Этап 3-Принятие решений – декабрь 2013г.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Этап 4 – Формирование рабочих групп-декабрь 2013г.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Этап 5 - Сбор и обработка информации: декабрь-январь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Этап 6 - Обсуждение собранных  материалов –январь-февраль 2014г.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Этап 7 - Оформление проекта: январь-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февраль2014г.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Этап 8 - Обсуждение проектов и подведение итогов: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март – апрель  2014г.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49080"/>
            <a:ext cx="9144000" cy="304698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1.Поисковая (работа с материалами по истории Первой мировой  войны);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2.Творческая (разнообразие деятельности, развитие творческих способностей учащихся,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расширение кругозора, развитие интереса в процессе деятельности, вовлечение детей в активный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творческий процесс);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3.Исследовательская (исследование  подвигов детей Первой мировой войны)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4.Дизайнерская (развитие эстетического и художественного вкуса в процессе работы над проектом).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5605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604720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6408712" cy="1584176"/>
          </a:xfrm>
          <a:gradFill>
            <a:gsLst>
              <a:gs pos="0">
                <a:schemeClr val="tx2">
                  <a:lumMod val="20000"/>
                  <a:lumOff val="80000"/>
                </a:schemeClr>
              </a:gs>
              <a:gs pos="87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r"/>
            <a:r>
              <a:rPr lang="ru-RU" sz="2000" b="1" i="1" dirty="0" smtClean="0">
                <a:solidFill>
                  <a:srgbClr val="C00000"/>
                </a:solidFill>
              </a:rPr>
              <a:t>У </a:t>
            </a:r>
            <a:r>
              <a:rPr lang="ru-RU" sz="2000" b="1" i="1" dirty="0">
                <a:solidFill>
                  <a:srgbClr val="C00000"/>
                </a:solidFill>
              </a:rPr>
              <a:t>нас нет ничего того, чем мы могли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бы помочь Родине, кроме собственной жизни, и мы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i="1" dirty="0">
                <a:solidFill>
                  <a:srgbClr val="C00000"/>
                </a:solidFill>
              </a:rPr>
              <a:t>готовы пожертвовать ею</a:t>
            </a:r>
            <a:r>
              <a:rPr lang="ru-RU" sz="2000" i="1" dirty="0" smtClean="0"/>
              <a:t>»</a:t>
            </a:r>
            <a:br>
              <a:rPr lang="ru-RU" sz="2000" i="1" dirty="0" smtClean="0"/>
            </a:br>
            <a:r>
              <a:rPr lang="ru-RU" sz="2000" i="1" dirty="0" smtClean="0"/>
              <a:t>(</a:t>
            </a:r>
            <a:r>
              <a:rPr lang="ru-RU" sz="1600" i="1" dirty="0" smtClean="0"/>
              <a:t>Из письма у</a:t>
            </a:r>
            <a:r>
              <a:rPr lang="ru-RU" sz="1600" dirty="0" smtClean="0"/>
              <a:t>чащихся Омской учительской семинарии)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16632"/>
            <a:ext cx="1583509" cy="159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1224136" cy="1945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541119" cy="169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144130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98898" y="3463005"/>
            <a:ext cx="4245310" cy="11387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«Россия-воинству»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Тематическая выставка в Российской Государственной Библиотеке Искусств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32856"/>
            <a:ext cx="154766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97151"/>
            <a:ext cx="1547664" cy="206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D:\2014 год\Проект 3 февраля\spain_doc1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653136"/>
            <a:ext cx="4499992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2014 год\Проект 3 февраля\V6gJ_big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4008" y="4653136"/>
            <a:ext cx="274320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5286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0648"/>
            <a:ext cx="115212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2643" y="120306"/>
            <a:ext cx="5245037" cy="95410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 -  участники Первой мировой войны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92" y="1015763"/>
            <a:ext cx="670916" cy="90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28" y="214477"/>
            <a:ext cx="761931" cy="76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7" y="142956"/>
            <a:ext cx="1121346" cy="1773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1434210" cy="195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91086"/>
            <a:ext cx="2423307" cy="132343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Иван Александрович Пырьев  </a:t>
            </a:r>
          </a:p>
          <a:p>
            <a:pPr algn="ctr"/>
            <a:r>
              <a:rPr lang="ru-RU" sz="1600" dirty="0" smtClean="0"/>
              <a:t>советский кинорежиссёр и сценарист, Народный артист СССР 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140968"/>
            <a:ext cx="2286000" cy="1077218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Родион Яковлевич Малиновский </a:t>
            </a:r>
          </a:p>
          <a:p>
            <a:pPr algn="ctr"/>
            <a:r>
              <a:rPr lang="ru-RU" sz="1600" dirty="0" smtClean="0"/>
              <a:t>Мapшал Советского Союза </a:t>
            </a:r>
            <a:endParaRPr lang="ru-RU" sz="1600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1472441" cy="194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869160"/>
            <a:ext cx="2915816" cy="138499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1400" b="1" dirty="0" smtClean="0"/>
              <a:t>Катаев Валентин Петрович</a:t>
            </a:r>
          </a:p>
          <a:p>
            <a:r>
              <a:rPr lang="ru-RU" sz="1400" b="1" dirty="0" smtClean="0"/>
              <a:t>Советский писатель</a:t>
            </a:r>
          </a:p>
          <a:p>
            <a:r>
              <a:rPr lang="ru-RU" sz="1400" dirty="0"/>
              <a:t>В 1915, не окончив гимназии, пошел добровольцем на фронт, </a:t>
            </a:r>
            <a:r>
              <a:rPr lang="ru-RU" sz="1400" dirty="0" smtClean="0"/>
              <a:t>получил </a:t>
            </a:r>
            <a:r>
              <a:rPr lang="ru-RU" sz="1400" dirty="0"/>
              <a:t>два Георгиевских креста и орден Святой Анны IV </a:t>
            </a:r>
            <a:r>
              <a:rPr lang="ru-RU" sz="1400" dirty="0" smtClean="0"/>
              <a:t>степени.</a:t>
            </a:r>
            <a:endParaRPr lang="ru-RU" sz="1400" b="1" dirty="0" smtClean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1657095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148064" y="3140968"/>
            <a:ext cx="3758441" cy="160263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1400" b="1" dirty="0" smtClean="0"/>
              <a:t>Всеволод Витальевич Вишневский</a:t>
            </a:r>
          </a:p>
          <a:p>
            <a:r>
              <a:rPr lang="ru-RU" sz="1400" dirty="0" smtClean="0"/>
              <a:t>Советский драматург и писатель</a:t>
            </a:r>
          </a:p>
          <a:p>
            <a:r>
              <a:rPr lang="ru-RU" sz="1400" dirty="0" smtClean="0"/>
              <a:t>Во время первой мировой войны в 14 лет "убежал" добровольцем на фронт.</a:t>
            </a:r>
          </a:p>
          <a:p>
            <a:r>
              <a:rPr lang="ru-RU" sz="1400" dirty="0" smtClean="0"/>
              <a:t>Был юнгой на Балтийском флоте. В 1915 - 1916 служил в гвардии, как старшина разведки.</a:t>
            </a:r>
            <a:endParaRPr lang="ru-RU" sz="14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10801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97152"/>
            <a:ext cx="43465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433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2014 год\Россия - воинству открытие ФОТО\5 февр планшет ФОТО ВИДЕО\IMG_20140201_15120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13995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2014 год\Россия - воинству открытие ФОТО\5 февр планшет ФОТО ВИДЕО\IMG_20140201_15125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49080"/>
            <a:ext cx="47160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2014 год\Россия - воинству открытие ФОТО\5 февр планшет ФОТО ВИДЕО\IMG_20140201_15130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2420888"/>
            <a:ext cx="44279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2014 год\Проект 3 февраля\images (3)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39952" y="0"/>
            <a:ext cx="19442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4670"/>
            <a:ext cx="1584176" cy="140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636912"/>
            <a:ext cx="4463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Рассказ Чуковского «Дети и война» печатался в журнале «Нива»  №51,1915г,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716016" y="4919008"/>
            <a:ext cx="44279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Очерк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Въ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гостяхъ у юныхъ  развъдчиковъ». Русский бойскаут.» Александра Зарина  был напечатан в журнале «Аргус»,1916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0" y="1556792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Пьеса в четырех частях «Дети-Соколы», Ивана Соколова,1916г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5" y="119336"/>
            <a:ext cx="1441309" cy="9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19654" y="297719"/>
            <a:ext cx="6480720" cy="8925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«До войны я был маленьким»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Неигровой фильм.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64" y="120306"/>
            <a:ext cx="940430" cy="1069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ilm"/>
          <p:cNvSpPr>
            <a:spLocks noEditPoints="1" noChangeArrowheads="1"/>
          </p:cNvSpPr>
          <p:nvPr/>
        </p:nvSpPr>
        <p:spPr bwMode="auto">
          <a:xfrm>
            <a:off x="6113432" y="1498048"/>
            <a:ext cx="2631408" cy="4607486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27" y="2972611"/>
            <a:ext cx="2106600" cy="1442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57" y="4581128"/>
            <a:ext cx="2160240" cy="1401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Exr_bi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4208" y="1556792"/>
            <a:ext cx="2029829" cy="1367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1" y="2856790"/>
            <a:ext cx="2938405" cy="179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0" y="4805027"/>
            <a:ext cx="2875216" cy="172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5" y="1244971"/>
            <a:ext cx="5040857" cy="138499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9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Встреча с режиссером фильма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Денисом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Федориным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29" y="2951627"/>
            <a:ext cx="2890604" cy="16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09" y="4805027"/>
            <a:ext cx="29257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2019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401"/>
            <a:ext cx="7632848" cy="20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3821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3389312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8"/>
            <a:ext cx="535570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2016224" cy="229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57800"/>
            <a:ext cx="288032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73824"/>
            <a:ext cx="25557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01008"/>
            <a:ext cx="2857499" cy="179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817" y="3645024"/>
            <a:ext cx="2910183" cy="163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8470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5940152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проектом работали суворовцы  7 учебного курса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1.Камкин Игорь 5/2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2.Лобачев  Арсений 5/2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3.Иванов Валерий 5/4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4.Алексеев Миша 5/1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5.Зорихин Иван 5/3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6.Зайцев Николай 5/3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7.Евтушенко Максим 5/3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8.Нечаев Андрей 5/2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9.Баландин Костя 5/4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10.Волков Владислав 5/4</a:t>
            </a:r>
          </a:p>
          <a:p>
            <a:pPr marL="342900" indent="-342900">
              <a:lnSpc>
                <a:spcPct val="150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11Белоусов Илья 5/1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387</TotalTime>
  <Words>503</Words>
  <Application>Microsoft Office PowerPoint</Application>
  <PresentationFormat>Экран (4:3)</PresentationFormat>
  <Paragraphs>81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ФКГОУ Московское Суворовское военное училище  Конкурс  «Патриоты России в Первой мировой войне»  </vt:lpstr>
      <vt:lpstr>Материалы  проекта  можно использовать  на уроках  истории, литературы,  английского   языка, уроков мужества и для проведения  классных часов,. </vt:lpstr>
      <vt:lpstr>У нас нет ничего того, чем мы могли бы помочь Родине, кроме собственной жизни, и мы готовы пожертвовать ею» (Из письма учащихся Омской учительской семинарии)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км</dc:creator>
  <cp:lastModifiedBy>Roman</cp:lastModifiedBy>
  <cp:revision>72</cp:revision>
  <dcterms:created xsi:type="dcterms:W3CDTF">2014-02-09T23:29:13Z</dcterms:created>
  <dcterms:modified xsi:type="dcterms:W3CDTF">2016-05-09T15:29:18Z</dcterms:modified>
</cp:coreProperties>
</file>