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C1A2CC6-397F-4059-B068-683B194BA147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EF7DE56-9735-4F87-B5BC-A20E5F155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2CC6-397F-4059-B068-683B194BA147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E56-9735-4F87-B5BC-A20E5F155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2CC6-397F-4059-B068-683B194BA147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E56-9735-4F87-B5BC-A20E5F155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1A2CC6-397F-4059-B068-683B194BA147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F7DE56-9735-4F87-B5BC-A20E5F1555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C1A2CC6-397F-4059-B068-683B194BA147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EF7DE56-9735-4F87-B5BC-A20E5F155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2CC6-397F-4059-B068-683B194BA147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E56-9735-4F87-B5BC-A20E5F1555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2CC6-397F-4059-B068-683B194BA147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E56-9735-4F87-B5BC-A20E5F1555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1A2CC6-397F-4059-B068-683B194BA147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F7DE56-9735-4F87-B5BC-A20E5F1555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2CC6-397F-4059-B068-683B194BA147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E56-9735-4F87-B5BC-A20E5F155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1A2CC6-397F-4059-B068-683B194BA147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F7DE56-9735-4F87-B5BC-A20E5F1555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1A2CC6-397F-4059-B068-683B194BA147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F7DE56-9735-4F87-B5BC-A20E5F1555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C1A2CC6-397F-4059-B068-683B194BA147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EF7DE56-9735-4F87-B5BC-A20E5F155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farm2.static.flickr.com/1240/712633698_6ba916da52.jpg" TargetMode="External"/><Relationship Id="rId3" Type="http://schemas.openxmlformats.org/officeDocument/2006/relationships/hyperlink" Target="http://globus.gorod.tomsk.ru/uploads/34607/1262423174/22.JPG" TargetMode="External"/><Relationship Id="rId7" Type="http://schemas.openxmlformats.org/officeDocument/2006/relationships/hyperlink" Target="http://www.cool-savers.com/images/src/spectacular_rainbows_free_screensaver/shot.jpg" TargetMode="External"/><Relationship Id="rId2" Type="http://schemas.openxmlformats.org/officeDocument/2006/relationships/hyperlink" Target="http://m.vgorode.ru/media_image/1035386/2289706/6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ashsad.ua/i/gallery/foto/49/1024_768/498cVPry.jpg" TargetMode="External"/><Relationship Id="rId5" Type="http://schemas.openxmlformats.org/officeDocument/2006/relationships/hyperlink" Target="http://rewalls.com/pic/201104/800x600/reWalls.com-30659.jpg" TargetMode="External"/><Relationship Id="rId4" Type="http://schemas.openxmlformats.org/officeDocument/2006/relationships/hyperlink" Target="http://na-blazhko.narod.ru/brilik2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kolyan.net/uploads/posts/2011-09/1314947484_brilliant_blue.jpg" TargetMode="External"/><Relationship Id="rId3" Type="http://schemas.openxmlformats.org/officeDocument/2006/relationships/hyperlink" Target="http://stat18.privet.ru/lr/0a1f58b18984af0f75c5d381f814634e" TargetMode="External"/><Relationship Id="rId7" Type="http://schemas.openxmlformats.org/officeDocument/2006/relationships/hyperlink" Target="http://img1.liveinternet.ru/images/attach/b/2/0/57/57658_voda.jpg" TargetMode="External"/><Relationship Id="rId2" Type="http://schemas.openxmlformats.org/officeDocument/2006/relationships/hyperlink" Target="http://img-fotki.yandex.ru/get/4106/veloxiraptor.0/0_2001b_783af885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2-tub-ru.yandex.net/i?id=23869119-25-72&amp;n=21" TargetMode="External"/><Relationship Id="rId5" Type="http://schemas.openxmlformats.org/officeDocument/2006/relationships/hyperlink" Target="http://www.vborskom.ru/razdel/etointeresno/sneg1.jpg" TargetMode="External"/><Relationship Id="rId4" Type="http://schemas.openxmlformats.org/officeDocument/2006/relationships/hyperlink" Target="http://img1.liveinternet.ru/images/attach/c/1/60/147/60147899_5005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285860"/>
            <a:ext cx="6643734" cy="2071702"/>
          </a:xfrm>
        </p:spPr>
        <p:txBody>
          <a:bodyPr>
            <a:noAutofit/>
          </a:bodyPr>
          <a:lstStyle/>
          <a:p>
            <a:pPr algn="ctr"/>
            <a:r>
              <a:rPr lang="ru-RU" sz="4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Влажность воздуха. </a:t>
            </a:r>
            <a:br>
              <a:rPr lang="ru-RU" sz="4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Способы измерения влажности воздуха.</a:t>
            </a:r>
            <a:br>
              <a:rPr lang="ru-RU" sz="4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 класс</a:t>
            </a:r>
            <a:endParaRPr lang="ru-RU" sz="44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643314"/>
            <a:ext cx="6172200" cy="2428892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/>
              <a:t>Дзюрич</a:t>
            </a:r>
            <a:r>
              <a:rPr lang="ru-RU" sz="2400" dirty="0" smtClean="0"/>
              <a:t> Елена Алексеевна </a:t>
            </a:r>
          </a:p>
          <a:p>
            <a:pPr algn="ctr"/>
            <a:r>
              <a:rPr lang="ru-RU" sz="2400" dirty="0" smtClean="0"/>
              <a:t>учитель физики </a:t>
            </a:r>
          </a:p>
          <a:p>
            <a:pPr algn="ctr"/>
            <a:r>
              <a:rPr lang="ru-RU" sz="2400" dirty="0" smtClean="0"/>
              <a:t>МОУ «СОШ с. Агафоновка Питерского района Саратовской области»</a:t>
            </a:r>
            <a:endParaRPr lang="ru-RU" sz="2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Гало - 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радужные круги вокруг Солнца и Луны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D:\Загрузки\0_2001b_783af885_XL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500174"/>
            <a:ext cx="4476781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Что объединяет все эти явления?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25602" name="Picture 2" descr="D:\Загрузки\712633698_6ba916da5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3657600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5500702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ВОДА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603" name="Picture 3" descr="D:\Загрузки\57658_vod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0024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429684" cy="564360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http://m.vgorode.ru/media_image/1035386/2289706/6.jpeg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http://globus.gorod.tomsk.ru/uploads/34607/1262423174/22.JPG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http://na-blazhko.narod.ru/brilik2.jpg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u="sng" dirty="0" smtClean="0">
                <a:hlinkClick r:id="rId5"/>
              </a:rPr>
              <a:t>http://rewalls.com/pic/201104/800x600/reWalls.com-30659.jpg</a:t>
            </a:r>
            <a:endParaRPr lang="ru-RU" sz="2800" dirty="0" smtClean="0"/>
          </a:p>
          <a:p>
            <a:r>
              <a:rPr lang="ru-RU" sz="2800" u="sng" dirty="0" smtClean="0">
                <a:hlinkClick r:id="rId5"/>
              </a:rPr>
              <a:t>http://rewalls.com/pic/201104/800x600/reWalls.com-30659.jpg</a:t>
            </a:r>
            <a:endParaRPr lang="ru-RU" sz="2800" dirty="0" smtClean="0"/>
          </a:p>
          <a:p>
            <a:r>
              <a:rPr lang="ru-RU" sz="2800" u="sng" dirty="0" smtClean="0">
                <a:hlinkClick r:id="rId6"/>
              </a:rPr>
              <a:t>http://www.vashsad.ua/i/gallery/foto/49/1024_768/498cVPry.jpg</a:t>
            </a:r>
            <a:endParaRPr lang="ru-RU" sz="2800" dirty="0" smtClean="0"/>
          </a:p>
          <a:p>
            <a:r>
              <a:rPr lang="ru-RU" sz="2800" u="sng" dirty="0" smtClean="0">
                <a:hlinkClick r:id="rId7"/>
              </a:rPr>
              <a:t>http://www.cool-savers.com/images/src/spectacular_rainbows_free_screensaver/shot.jpg</a:t>
            </a:r>
            <a:endParaRPr lang="ru-RU" sz="2800" dirty="0" smtClean="0"/>
          </a:p>
          <a:p>
            <a:r>
              <a:rPr lang="ru-RU" sz="2800" u="sng" dirty="0" smtClean="0">
                <a:hlinkClick r:id="rId8"/>
              </a:rPr>
              <a:t>http://farm2.static.flickr.com/1240/712633698_6ba916da52.jpg</a:t>
            </a:r>
            <a:endParaRPr lang="ru-RU" sz="2800" dirty="0" smtClean="0"/>
          </a:p>
          <a:p>
            <a:endParaRPr lang="ru-RU" sz="31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357166"/>
            <a:ext cx="8286808" cy="6116786"/>
          </a:xfrm>
        </p:spPr>
        <p:txBody>
          <a:bodyPr>
            <a:normAutofit/>
          </a:bodyPr>
          <a:lstStyle/>
          <a:p>
            <a:r>
              <a:rPr lang="ru-RU" u="sng" dirty="0" smtClean="0">
                <a:hlinkClick r:id="rId2"/>
              </a:rPr>
              <a:t>http://img-fotki.yandex.ru/get/4106/veloxiraptor.0/0_2001b_783af885_XL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http://stat18.privet.ru/lr/0a1f58b18984af0f75c5d381f814634e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http://img1.liveinternet.ru/images/attach/c/1/60/147/60147899_5005.jpg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hlinkClick r:id="rId5"/>
              </a:rPr>
              <a:t>http://www.vborskom.ru/razdel/etointeresno/sneg1.jpg</a:t>
            </a:r>
            <a:endParaRPr lang="ru-RU" dirty="0" smtClean="0"/>
          </a:p>
          <a:p>
            <a:r>
              <a:rPr lang="ru-RU" u="sng" dirty="0" smtClean="0">
                <a:hlinkClick r:id="rId6"/>
              </a:rPr>
              <a:t>http://im2-tub-ru.yandex.net/i?id=23869119-25-72&amp;n=21</a:t>
            </a:r>
            <a:endParaRPr lang="ru-RU" u="sng" dirty="0" smtClean="0"/>
          </a:p>
          <a:p>
            <a:r>
              <a:rPr lang="en-US" dirty="0" smtClean="0">
                <a:hlinkClick r:id="rId7"/>
              </a:rPr>
              <a:t>http://img1.liveinternet.ru/images/attach/b/2/0/57/57658_voda.jpg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http://kolyan.net/uploads/posts/2011-09/1314947484_brilliant_blue.jpg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00562" y="428604"/>
            <a:ext cx="3657600" cy="4572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...они оставят в небесах</a:t>
            </a:r>
            <a:br>
              <a:rPr lang="ru-RU" sz="3600" dirty="0" smtClean="0"/>
            </a:br>
            <a:r>
              <a:rPr lang="ru-RU" sz="3600" dirty="0" smtClean="0"/>
              <a:t>свой след и медленно растают.</a:t>
            </a:r>
            <a:endParaRPr lang="ru-RU" sz="3600" dirty="0"/>
          </a:p>
        </p:txBody>
      </p:sp>
      <p:pic>
        <p:nvPicPr>
          <p:cNvPr id="1026" name="Picture 2" descr="D:\Загрузки\sky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771909" cy="2828932"/>
          </a:xfrm>
          <a:prstGeom prst="rect">
            <a:avLst/>
          </a:prstGeom>
          <a:noFill/>
        </p:spPr>
      </p:pic>
      <p:pic>
        <p:nvPicPr>
          <p:cNvPr id="1027" name="Picture 3" descr="D:\Загрузки\0a1f58b18984af0f75c5d381f814634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500438"/>
            <a:ext cx="4714908" cy="306469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596" y="3500438"/>
            <a:ext cx="24288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Что объединяет эти сюжеты</a:t>
            </a:r>
            <a:r>
              <a:rPr lang="ru-RU" sz="2400" b="1" dirty="0" smtClean="0"/>
              <a:t>?</a:t>
            </a:r>
          </a:p>
          <a:p>
            <a:endParaRPr lang="ru-RU" sz="2400" b="1" dirty="0"/>
          </a:p>
          <a:p>
            <a:r>
              <a:rPr lang="ru-RU" sz="2400" b="1" dirty="0"/>
              <a:t>Какие виды облаков вы знаете?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00562" y="500042"/>
            <a:ext cx="3929090" cy="5672158"/>
          </a:xfrm>
        </p:spPr>
        <p:txBody>
          <a:bodyPr/>
          <a:lstStyle/>
          <a:p>
            <a:r>
              <a:rPr lang="ru-RU" sz="4400" dirty="0" smtClean="0"/>
              <a:t>Бывает слепой, обложной, ливневый… </a:t>
            </a:r>
          </a:p>
          <a:p>
            <a:endParaRPr lang="ru-RU" dirty="0"/>
          </a:p>
        </p:txBody>
      </p:sp>
      <p:pic>
        <p:nvPicPr>
          <p:cNvPr id="16386" name="Picture 2" descr="F:\Мои документы\005\DSCN098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3905278" cy="2928958"/>
          </a:xfrm>
          <a:prstGeom prst="rect">
            <a:avLst/>
          </a:prstGeom>
          <a:noFill/>
        </p:spPr>
      </p:pic>
      <p:pic>
        <p:nvPicPr>
          <p:cNvPr id="16387" name="Picture 3" descr="D:\Загрузки\2289706_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714752"/>
            <a:ext cx="3548066" cy="26610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3657600" cy="48577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«Заколдован невидимкой,</a:t>
            </a:r>
            <a:br>
              <a:rPr lang="ru-RU" sz="2800" dirty="0" smtClean="0"/>
            </a:br>
            <a:r>
              <a:rPr lang="ru-RU" sz="2800" dirty="0" smtClean="0"/>
              <a:t>Дремлет лес под сказку сна.</a:t>
            </a:r>
            <a:br>
              <a:rPr lang="ru-RU" sz="2800" dirty="0" smtClean="0"/>
            </a:br>
            <a:r>
              <a:rPr lang="ru-RU" sz="2800" dirty="0" smtClean="0"/>
              <a:t>Словно белою косынкой</a:t>
            </a:r>
            <a:br>
              <a:rPr lang="ru-RU" sz="2800" dirty="0" smtClean="0"/>
            </a:br>
            <a:r>
              <a:rPr lang="ru-RU" sz="2800" dirty="0" err="1" smtClean="0"/>
              <a:t>Повязалася</a:t>
            </a:r>
            <a:r>
              <a:rPr lang="ru-RU" sz="2800" dirty="0" smtClean="0"/>
              <a:t> сосна…»</a:t>
            </a:r>
          </a:p>
          <a:p>
            <a:pPr>
              <a:buNone/>
            </a:pPr>
            <a:r>
              <a:rPr lang="ru-RU" dirty="0" smtClean="0"/>
              <a:t>                       </a:t>
            </a:r>
          </a:p>
          <a:p>
            <a:pPr>
              <a:buNone/>
            </a:pPr>
            <a:r>
              <a:rPr lang="ru-RU" dirty="0" smtClean="0"/>
              <a:t>                      С. Есенин</a:t>
            </a:r>
          </a:p>
          <a:p>
            <a:pPr>
              <a:buNone/>
            </a:pPr>
            <a:r>
              <a:rPr lang="ru-RU" dirty="0" smtClean="0"/>
              <a:t>                     //Пороша//</a:t>
            </a:r>
            <a:endParaRPr lang="ru-RU" dirty="0"/>
          </a:p>
        </p:txBody>
      </p:sp>
      <p:pic>
        <p:nvPicPr>
          <p:cNvPr id="17410" name="Picture 2" descr="D:\Загрузки\sneg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642918"/>
            <a:ext cx="3657600" cy="26600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6248" y="3786190"/>
            <a:ext cx="41434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О </a:t>
            </a:r>
            <a:r>
              <a:rPr lang="ru-RU" sz="2800" dirty="0"/>
              <a:t>чем говорится</a:t>
            </a:r>
            <a:r>
              <a:rPr lang="ru-RU" sz="2800" dirty="0" smtClean="0"/>
              <a:t>?</a:t>
            </a:r>
          </a:p>
          <a:p>
            <a:endParaRPr lang="ru-RU" sz="2800" dirty="0"/>
          </a:p>
          <a:p>
            <a:r>
              <a:rPr lang="ru-RU" sz="2800" dirty="0"/>
              <a:t>Кто автор этих строк?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714356"/>
            <a:ext cx="3657600" cy="4572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«Сивые  кабаны все поле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облегли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D:\Загрузки\reWalls.com-3065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00042"/>
            <a:ext cx="4000528" cy="3000396"/>
          </a:xfrm>
          <a:prstGeom prst="rect">
            <a:avLst/>
          </a:prstGeom>
          <a:noFill/>
        </p:spPr>
      </p:pic>
      <p:pic>
        <p:nvPicPr>
          <p:cNvPr id="18435" name="Picture 3" descr="D:\Загрузки\1813138_tumany-kailazh-ru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14752"/>
            <a:ext cx="4263665" cy="285056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86314" y="4214818"/>
            <a:ext cx="3180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О каком </a:t>
            </a:r>
            <a:r>
              <a:rPr lang="ru-RU" sz="2800" dirty="0" smtClean="0"/>
              <a:t>явлении</a:t>
            </a:r>
          </a:p>
          <a:p>
            <a:pPr algn="ctr"/>
            <a:r>
              <a:rPr lang="ru-RU" sz="2800" dirty="0" smtClean="0"/>
              <a:t>  </a:t>
            </a:r>
            <a:r>
              <a:rPr lang="ru-RU" sz="2800" dirty="0"/>
              <a:t>идет речь?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3657600" cy="5929354"/>
          </a:xfrm>
        </p:spPr>
        <p:txBody>
          <a:bodyPr>
            <a:normAutofit/>
          </a:bodyPr>
          <a:lstStyle/>
          <a:p>
            <a:r>
              <a:rPr lang="ru-RU" dirty="0" smtClean="0"/>
              <a:t>«Когда в солнечное утро летом выйдешь в лес, то на полях, в траве, видны алмазы. Все алмазы блестят на солнце разными цветами – и желтым, и красным, и синим. Когда подойдешь ближе и разглядишь, что это такое, то увидишь, что это…»</a:t>
            </a:r>
          </a:p>
          <a:p>
            <a:pPr>
              <a:buNone/>
            </a:pPr>
            <a:r>
              <a:rPr lang="ru-RU" dirty="0" smtClean="0"/>
              <a:t>              Л. Толстой</a:t>
            </a:r>
            <a:endParaRPr lang="ru-RU" dirty="0"/>
          </a:p>
        </p:txBody>
      </p:sp>
      <p:pic>
        <p:nvPicPr>
          <p:cNvPr id="19459" name="Picture 3" descr="D:\Загрузки\60147899_500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785794"/>
            <a:ext cx="3657600" cy="2743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86314" y="4643446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 чем идет речь?</a:t>
            </a:r>
            <a:endParaRPr lang="ru-RU" sz="28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29190" y="571480"/>
            <a:ext cx="3657600" cy="4572000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Какое сравнение подобрал автор?</a:t>
            </a:r>
          </a:p>
          <a:p>
            <a:endParaRPr lang="ru-RU" dirty="0"/>
          </a:p>
        </p:txBody>
      </p:sp>
      <p:pic>
        <p:nvPicPr>
          <p:cNvPr id="24577" name="Picture 1" descr="D:\Загрузки\brilik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3476430" cy="2357454"/>
          </a:xfrm>
          <a:prstGeom prst="rect">
            <a:avLst/>
          </a:prstGeom>
          <a:noFill/>
        </p:spPr>
      </p:pic>
      <p:pic>
        <p:nvPicPr>
          <p:cNvPr id="24578" name="Picture 2" descr="D:\Загрузки\1314947484_brilliant_bl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357562"/>
            <a:ext cx="4572000" cy="32480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7729566" cy="1428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«Белая береза под моим окном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Принакрылась снегом, точно серебром…»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С. Есенин</a:t>
            </a:r>
            <a:endParaRPr lang="ru-RU" dirty="0"/>
          </a:p>
        </p:txBody>
      </p:sp>
      <p:pic>
        <p:nvPicPr>
          <p:cNvPr id="20483" name="Picture 3" descr="D:\Загрузки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5234397" cy="3786214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572132" y="2428868"/>
            <a:ext cx="292892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написал это стихотворение?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что оно?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86248" y="857232"/>
            <a:ext cx="4087966" cy="4572000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«Нет у солнца и дождя</a:t>
            </a: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Ни единого гвоздя,</a:t>
            </a: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построили в два счета</a:t>
            </a: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Поднебесные ворота.»</a:t>
            </a:r>
          </a:p>
          <a:p>
            <a:pPr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С. Маршак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1506" name="Picture 2" descr="D:\Загрузки\sho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3657600" cy="2743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4357694"/>
            <a:ext cx="38576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О чем идет речь в </a:t>
            </a:r>
            <a:r>
              <a:rPr lang="ru-RU" sz="2800" dirty="0" smtClean="0"/>
              <a:t>стихотворении</a:t>
            </a:r>
          </a:p>
          <a:p>
            <a:pPr algn="ctr"/>
            <a:r>
              <a:rPr lang="ru-RU" sz="2800" dirty="0" smtClean="0"/>
              <a:t> С.Маршака?</a:t>
            </a:r>
            <a:endParaRPr lang="ru-RU" sz="2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</TotalTime>
  <Words>256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Влажность воздуха.  Способы измерения влажности воздуха. 8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Что объединяет все эти явления? </vt:lpstr>
      <vt:lpstr>Источники: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Влажность воздуха.  Способы измерения влажности воздуха. 8 класс</dc:title>
  <dc:creator>Валера</dc:creator>
  <cp:lastModifiedBy>Валера</cp:lastModifiedBy>
  <cp:revision>7</cp:revision>
  <dcterms:created xsi:type="dcterms:W3CDTF">2013-02-15T17:01:42Z</dcterms:created>
  <dcterms:modified xsi:type="dcterms:W3CDTF">2016-02-18T12:51:19Z</dcterms:modified>
</cp:coreProperties>
</file>