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4"/>
  </p:notesMasterIdLst>
  <p:sldIdLst>
    <p:sldId id="258" r:id="rId2"/>
    <p:sldId id="260" r:id="rId3"/>
    <p:sldId id="256" r:id="rId4"/>
    <p:sldId id="259" r:id="rId5"/>
    <p:sldId id="257" r:id="rId6"/>
    <p:sldId id="262" r:id="rId7"/>
    <p:sldId id="261" r:id="rId8"/>
    <p:sldId id="263" r:id="rId9"/>
    <p:sldId id="271" r:id="rId10"/>
    <p:sldId id="264" r:id="rId11"/>
    <p:sldId id="272" r:id="rId12"/>
    <p:sldId id="274" r:id="rId13"/>
    <p:sldId id="265" r:id="rId14"/>
    <p:sldId id="275" r:id="rId15"/>
    <p:sldId id="266" r:id="rId16"/>
    <p:sldId id="267" r:id="rId17"/>
    <p:sldId id="268" r:id="rId18"/>
    <p:sldId id="277" r:id="rId19"/>
    <p:sldId id="276" r:id="rId20"/>
    <p:sldId id="269" r:id="rId21"/>
    <p:sldId id="270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94660"/>
  </p:normalViewPr>
  <p:slideViewPr>
    <p:cSldViewPr>
      <p:cViewPr varScale="1">
        <p:scale>
          <a:sx n="69" d="100"/>
          <a:sy n="69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6075-3C77-40AF-B0DD-9C672A135EF4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C5D89-2F40-4BC9-BDAF-696D5A94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5D89-2F40-4BC9-BDAF-696D5A94AA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9E666-EE31-4475-92EC-CFD19EBDD2E3}" type="slidenum">
              <a:rPr lang="ru-RU"/>
              <a:pPr/>
              <a:t>2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16954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685800"/>
            <a:ext cx="49339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N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85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CC"/>
                </a:solidFill>
              </a:defRPr>
            </a:lvl1pPr>
          </a:lstStyle>
          <a:p>
            <a:fld id="{8C0A0FB8-8751-412B-8098-210F0905FEB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CC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CC"/>
                </a:solidFill>
              </a:defRPr>
            </a:lvl1pPr>
          </a:lstStyle>
          <a:p>
            <a:fld id="{6E7F69E2-3275-4DC7-9CDE-F30BCA2BB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2.jpeg"/><Relationship Id="rId7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slide" Target="slide4.xml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slide" Target="slide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slide" Target="slide21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4286256"/>
            <a:ext cx="275261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Дружбы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2260" y="4500570"/>
            <a:ext cx="284174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</a:rPr>
              <a:t>Любови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429264"/>
            <a:ext cx="6852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charset="0"/>
              </a:rPr>
              <a:t>Взаимопонимания</a:t>
            </a:r>
            <a:r>
              <a:rPr lang="ru-RU" sz="6000" b="1" dirty="0" smtClean="0">
                <a:latin typeface="Times New Roman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29" name="Picture 5" descr="I:\Новая папка (6)\2338595-40e766fa4f3efebd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214678" y="3000372"/>
            <a:ext cx="3071818" cy="2303864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DSCN1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2802169" cy="2101627"/>
          </a:xfrm>
          <a:prstGeom prst="rect">
            <a:avLst/>
          </a:prstGeom>
          <a:noFill/>
        </p:spPr>
      </p:pic>
      <p:pic>
        <p:nvPicPr>
          <p:cNvPr id="4" name="Picture 4" descr="C:\Documents and Settings\Admin\Рабочий стол\IMG011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484784"/>
            <a:ext cx="2286000" cy="3048000"/>
          </a:xfrm>
          <a:prstGeom prst="rect">
            <a:avLst/>
          </a:prstGeom>
          <a:noFill/>
        </p:spPr>
      </p:pic>
      <p:pic>
        <p:nvPicPr>
          <p:cNvPr id="5" name="Picture 5" descr="C:\Documents and Settings\Admin\Рабочий стол\DSCN12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4664"/>
            <a:ext cx="2976331" cy="22322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2699792" y="4077072"/>
            <a:ext cx="4071966" cy="1714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908720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(</a:t>
            </a:r>
            <a:r>
              <a:rPr lang="en-US" sz="6000" dirty="0" smtClean="0"/>
              <a:t>6+14)-1</a:t>
            </a:r>
            <a:r>
              <a:rPr lang="ru-RU" sz="6000" dirty="0" smtClean="0"/>
              <a:t>=</a:t>
            </a:r>
            <a:r>
              <a:rPr lang="en-US" sz="6000" dirty="0" smtClean="0">
                <a:solidFill>
                  <a:srgbClr val="FF0000"/>
                </a:solidFill>
              </a:rPr>
              <a:t>19</a:t>
            </a:r>
          </a:p>
          <a:p>
            <a:r>
              <a:rPr lang="en-US" sz="6000" dirty="0" smtClean="0"/>
              <a:t>(12+4)-8</a:t>
            </a:r>
            <a:r>
              <a:rPr lang="en-US" sz="6000" dirty="0" smtClean="0">
                <a:solidFill>
                  <a:srgbClr val="FF0000"/>
                </a:solidFill>
              </a:rPr>
              <a:t>=8</a:t>
            </a:r>
          </a:p>
          <a:p>
            <a:r>
              <a:rPr lang="en-US" sz="6000" dirty="0" smtClean="0"/>
              <a:t>(15-5)-6</a:t>
            </a:r>
            <a:r>
              <a:rPr lang="en-US" sz="6000" dirty="0" smtClean="0">
                <a:solidFill>
                  <a:srgbClr val="FF0000"/>
                </a:solidFill>
              </a:rPr>
              <a:t>=4</a:t>
            </a:r>
            <a:endParaRPr lang="en-US" sz="6000" dirty="0" smtClean="0">
              <a:solidFill>
                <a:srgbClr val="FF0000"/>
              </a:solidFill>
            </a:endParaRPr>
          </a:p>
          <a:p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Пятно 1 5">
            <a:hlinkClick r:id="rId3" action="ppaction://hlinksldjump"/>
          </p:cNvPr>
          <p:cNvSpPr/>
          <p:nvPr/>
        </p:nvSpPr>
        <p:spPr bwMode="auto">
          <a:xfrm>
            <a:off x="8072462" y="5929330"/>
            <a:ext cx="642942" cy="571504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1216580325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995896" cy="6000792"/>
          </a:xfrm>
          <a:prstGeom prst="rect">
            <a:avLst/>
          </a:prstGeom>
          <a:noFill/>
        </p:spPr>
      </p:pic>
      <p:pic>
        <p:nvPicPr>
          <p:cNvPr id="5122" name="Picture 2" descr="G:\презентация урока\9575b_Mi4_365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141" y="285728"/>
            <a:ext cx="3825577" cy="2928958"/>
          </a:xfrm>
          <a:prstGeom prst="rect">
            <a:avLst/>
          </a:prstGeom>
          <a:noFill/>
        </p:spPr>
      </p:pic>
      <p:pic>
        <p:nvPicPr>
          <p:cNvPr id="5124" name="Picture 4" descr="G:\презентация урока\04_07_2011_fonta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3643338" cy="2731650"/>
          </a:xfrm>
          <a:prstGeom prst="rect">
            <a:avLst/>
          </a:prstGeom>
          <a:noFill/>
        </p:spPr>
      </p:pic>
      <p:pic>
        <p:nvPicPr>
          <p:cNvPr id="5125" name="Picture 5" descr="G:\презентация урока\vuktyl1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71876"/>
            <a:ext cx="3802987" cy="2857520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Рабочий стол\0_62e17_10034b75_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451" y="0"/>
            <a:ext cx="8948549" cy="6072230"/>
          </a:xfrm>
          <a:prstGeom prst="rect">
            <a:avLst/>
          </a:prstGeom>
          <a:noFill/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0" y="5643578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Дата рождения нашего города Вуктыла?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4500570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1984год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29256" y="6215082"/>
            <a:ext cx="357190" cy="35719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Пятно 1 10">
            <a:hlinkClick r:id="rId8" action="ppaction://hlinksldjump"/>
          </p:cNvPr>
          <p:cNvSpPr/>
          <p:nvPr/>
        </p:nvSpPr>
        <p:spPr bwMode="auto">
          <a:xfrm>
            <a:off x="8072462" y="6143644"/>
            <a:ext cx="428628" cy="50004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 bwMode="auto">
          <a:xfrm>
            <a:off x="8715404" y="6000768"/>
            <a:ext cx="285720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Республика Коми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000" dirty="0" smtClean="0"/>
              <a:t>Сыктывкар</a:t>
            </a:r>
            <a:endParaRPr lang="ru-RU" sz="6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image_9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929222" cy="6829213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9780850_karta_ko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0"/>
            <a:ext cx="6929486" cy="6858000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 bwMode="auto">
          <a:xfrm rot="5400000" flipH="1" flipV="1">
            <a:off x="2071670" y="5000636"/>
            <a:ext cx="71438" cy="7143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/>
          </a:ln>
          <a:effectLst>
            <a:innerShdw blurRad="114300">
              <a:prstClr val="black"/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29058" y="3571876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Вуктыл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5000636"/>
            <a:ext cx="164307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Сыктывкар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V="1">
            <a:off x="1928794" y="3643314"/>
            <a:ext cx="2000264" cy="14287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571736" y="17144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5429256" y="928670"/>
            <a:ext cx="3071834" cy="12715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 bwMode="auto">
          <a:xfrm>
            <a:off x="4500562" y="4500570"/>
            <a:ext cx="1060704" cy="914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7215206" y="928670"/>
            <a:ext cx="642942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714348" y="4214818"/>
            <a:ext cx="642942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2786050" y="1214422"/>
            <a:ext cx="642942" cy="42862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Волна 9"/>
          <p:cNvSpPr/>
          <p:nvPr/>
        </p:nvSpPr>
        <p:spPr bwMode="auto">
          <a:xfrm rot="3102406">
            <a:off x="1404870" y="2542094"/>
            <a:ext cx="9144000" cy="1745049"/>
          </a:xfrm>
          <a:prstGeom prst="wave">
            <a:avLst>
              <a:gd name="adj1" fmla="val 12500"/>
              <a:gd name="adj2" fmla="val -605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Пятиугольник 11"/>
          <p:cNvSpPr/>
          <p:nvPr/>
        </p:nvSpPr>
        <p:spPr bwMode="auto">
          <a:xfrm rot="11255081">
            <a:off x="6085404" y="2826994"/>
            <a:ext cx="636352" cy="242289"/>
          </a:xfrm>
          <a:prstGeom prst="homePlat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5" name="Shape 14"/>
          <p:cNvCxnSpPr>
            <a:stCxn id="4" idx="4"/>
            <a:endCxn id="12" idx="1"/>
          </p:cNvCxnSpPr>
          <p:nvPr/>
        </p:nvCxnSpPr>
        <p:spPr bwMode="auto">
          <a:xfrm rot="5400000">
            <a:off x="6311407" y="1764864"/>
            <a:ext cx="1632837" cy="817705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4"/>
          </p:cNvCxnSpPr>
          <p:nvPr/>
        </p:nvCxnSpPr>
        <p:spPr bwMode="auto">
          <a:xfrm rot="16200000" flipV="1">
            <a:off x="2375283" y="2375288"/>
            <a:ext cx="1785950" cy="3214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Овал 17"/>
          <p:cNvSpPr/>
          <p:nvPr/>
        </p:nvSpPr>
        <p:spPr bwMode="auto">
          <a:xfrm>
            <a:off x="2928926" y="5643578"/>
            <a:ext cx="642942" cy="5000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0" name="Прямая со стрелкой 19"/>
          <p:cNvCxnSpPr>
            <a:endCxn id="18" idx="0"/>
          </p:cNvCxnSpPr>
          <p:nvPr/>
        </p:nvCxnSpPr>
        <p:spPr bwMode="auto">
          <a:xfrm rot="16200000" flipH="1">
            <a:off x="2339563" y="4732744"/>
            <a:ext cx="1571634" cy="250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143768" y="42860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Вуктыл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571604" y="10715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Дутово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7158" y="357187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Ухта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3714744" y="56435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Шердино</a:t>
            </a:r>
            <a:endParaRPr lang="ru-RU" dirty="0"/>
          </a:p>
        </p:txBody>
      </p:sp>
      <p:cxnSp>
        <p:nvCxnSpPr>
          <p:cNvPr id="28" name="Shape 27"/>
          <p:cNvCxnSpPr>
            <a:endCxn id="5" idx="6"/>
          </p:cNvCxnSpPr>
          <p:nvPr/>
        </p:nvCxnSpPr>
        <p:spPr bwMode="auto">
          <a:xfrm rot="10800000" flipV="1">
            <a:off x="1357290" y="3143248"/>
            <a:ext cx="3571900" cy="128588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G:\презентация урока\y_2b8b6d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857364"/>
            <a:ext cx="5334037" cy="4000528"/>
          </a:xfrm>
          <a:prstGeom prst="rect">
            <a:avLst/>
          </a:prstGeom>
          <a:noFill/>
        </p:spPr>
      </p:pic>
      <p:cxnSp>
        <p:nvCxnSpPr>
          <p:cNvPr id="35" name="Shape 27"/>
          <p:cNvCxnSpPr>
            <a:stCxn id="4" idx="5"/>
            <a:endCxn id="18" idx="1"/>
          </p:cNvCxnSpPr>
          <p:nvPr/>
        </p:nvCxnSpPr>
        <p:spPr bwMode="auto">
          <a:xfrm rot="5400000">
            <a:off x="3182395" y="1135215"/>
            <a:ext cx="4422284" cy="4740908"/>
          </a:xfrm>
          <a:prstGeom prst="curvedConnector3">
            <a:avLst>
              <a:gd name="adj1" fmla="val 46171"/>
            </a:avLst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071934" y="2857496"/>
            <a:ext cx="2831224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км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2239E-6 L -0.14184 0.02081 " pathEditMode="relative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4" grpId="0"/>
      <p:bldP spid="26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6786578" y="785794"/>
            <a:ext cx="1000132" cy="78581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785786" y="4572008"/>
            <a:ext cx="1000132" cy="78581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rot="10800000" flipV="1">
            <a:off x="1500166" y="1500174"/>
            <a:ext cx="5572164" cy="33575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Прямоугольник 5"/>
          <p:cNvSpPr/>
          <p:nvPr/>
        </p:nvSpPr>
        <p:spPr>
          <a:xfrm>
            <a:off x="2857488" y="2571744"/>
            <a:ext cx="2831224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км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3571876"/>
            <a:ext cx="2831224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км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572008"/>
            <a:ext cx="2831224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км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1571612"/>
            <a:ext cx="2831224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км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00042"/>
            <a:ext cx="2831224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км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rot="10800000" flipV="1">
            <a:off x="1571604" y="1428736"/>
            <a:ext cx="5572164" cy="335758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86644" y="21429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Вуктыл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392906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Сыктывкар</a:t>
            </a:r>
            <a:endParaRPr lang="ru-RU" dirty="0"/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2285984" y="5357826"/>
            <a:ext cx="3714776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7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 км</a:t>
            </a:r>
            <a:endParaRPr lang="ru-RU" sz="7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ятно 1 16">
            <a:hlinkClick r:id="rId4" action="ppaction://hlinksldjump"/>
          </p:cNvPr>
          <p:cNvSpPr/>
          <p:nvPr/>
        </p:nvSpPr>
        <p:spPr bwMode="auto">
          <a:xfrm>
            <a:off x="7715272" y="6072206"/>
            <a:ext cx="642942" cy="785794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</a:p>
        </p:txBody>
      </p:sp>
      <p:sp>
        <p:nvSpPr>
          <p:cNvPr id="20" name="Прямоугольник 19">
            <a:hlinkClick r:id="rId5" action="ppaction://hlinksldjump"/>
          </p:cNvPr>
          <p:cNvSpPr/>
          <p:nvPr/>
        </p:nvSpPr>
        <p:spPr bwMode="auto">
          <a:xfrm>
            <a:off x="8429652" y="6215082"/>
            <a:ext cx="500066" cy="42862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Documents and Settings\Admin\Рабочий стол\0_63ff6_d95173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520386" cy="3714776"/>
          </a:xfrm>
          <a:prstGeom prst="rect">
            <a:avLst/>
          </a:prstGeom>
          <a:noFill/>
        </p:spPr>
      </p:pic>
      <p:pic>
        <p:nvPicPr>
          <p:cNvPr id="8198" name="Picture 6" descr="C:\Documents and Settings\Admin\Рабочий стол\800_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286248" cy="3714752"/>
          </a:xfrm>
          <a:prstGeom prst="rect">
            <a:avLst/>
          </a:prstGeom>
          <a:noFill/>
        </p:spPr>
      </p:pic>
      <p:pic>
        <p:nvPicPr>
          <p:cNvPr id="8199" name="Picture 7" descr="C:\Documents and Settings\Admin\Рабочий стол\751392_w640_h640_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429000"/>
            <a:ext cx="2214558" cy="1793792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14214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500306"/>
            <a:ext cx="3786214" cy="3786214"/>
          </a:xfrm>
          <a:prstGeom prst="rect">
            <a:avLst/>
          </a:prstGeom>
          <a:noFill/>
        </p:spPr>
      </p:pic>
      <p:sp>
        <p:nvSpPr>
          <p:cNvPr id="7" name="Равнобедренный треугольник 6">
            <a:hlinkClick r:id="rId7" action="ppaction://hlinksldjump"/>
          </p:cNvPr>
          <p:cNvSpPr/>
          <p:nvPr/>
        </p:nvSpPr>
        <p:spPr bwMode="auto">
          <a:xfrm>
            <a:off x="8501090" y="6286520"/>
            <a:ext cx="357190" cy="35719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715000"/>
            <a:ext cx="6705600" cy="1143000"/>
          </a:xfrm>
        </p:spPr>
        <p:txBody>
          <a:bodyPr/>
          <a:lstStyle/>
          <a:p>
            <a:r>
              <a:rPr lang="ru-RU" dirty="0" smtClean="0"/>
              <a:t>Домик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9+9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smtClean="0"/>
              <a:t>1</a:t>
            </a:r>
            <a:r>
              <a:rPr lang="ru-RU" sz="7200" dirty="0" smtClean="0"/>
              <a:t>0+</a:t>
            </a:r>
            <a:r>
              <a:rPr lang="en-US" sz="7200" dirty="0" smtClean="0"/>
              <a:t>1</a:t>
            </a:r>
            <a:r>
              <a:rPr lang="ru-RU" sz="7200" dirty="0" smtClean="0"/>
              <a:t>0-2</a:t>
            </a:r>
            <a:endParaRPr lang="ru-RU" sz="7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85852" y="2143116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 bwMode="auto">
          <a:xfrm>
            <a:off x="2786050" y="5214950"/>
            <a:ext cx="1060704" cy="914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929190" y="571480"/>
            <a:ext cx="3771920" cy="1700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езентация урока\i[4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57166"/>
            <a:ext cx="1857388" cy="1857388"/>
          </a:xfrm>
          <a:prstGeom prst="rect">
            <a:avLst/>
          </a:prstGeom>
          <a:noFill/>
        </p:spPr>
      </p:pic>
      <p:pic>
        <p:nvPicPr>
          <p:cNvPr id="2051" name="Picture 3" descr="G:\презентация урока\i[10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2352691" cy="1857388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786190"/>
            <a:ext cx="2928958" cy="21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Documents and Settings\Admin\Рабочий стол\53ff4354520070b2bc6f64f37963f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14290"/>
            <a:ext cx="2714644" cy="1900251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56438762_big.jpg8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357694"/>
            <a:ext cx="2928958" cy="21967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2428868"/>
            <a:ext cx="707236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  <a:endParaRPr lang="ru-RU" sz="66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7" name="Picture 9" descr="E:\МАИ ДАННЕ\Новая папка (2)\картинки\у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7562"/>
            <a:ext cx="3355975" cy="3303587"/>
          </a:xfrm>
          <a:prstGeom prst="rect">
            <a:avLst/>
          </a:prstGeom>
          <a:noFill/>
        </p:spPr>
      </p:pic>
      <p:sp>
        <p:nvSpPr>
          <p:cNvPr id="10" name="Пятно 1 9">
            <a:hlinkClick r:id="rId10" action="ppaction://hlinksldjump"/>
          </p:cNvPr>
          <p:cNvSpPr/>
          <p:nvPr/>
        </p:nvSpPr>
        <p:spPr bwMode="auto">
          <a:xfrm>
            <a:off x="8215338" y="6286520"/>
            <a:ext cx="428628" cy="428628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14214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000528" cy="4000528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 bwMode="auto">
          <a:xfrm rot="16200000" flipH="1">
            <a:off x="5179223" y="3321843"/>
            <a:ext cx="2071702" cy="20002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 rot="5400000">
            <a:off x="3250397" y="3464719"/>
            <a:ext cx="2143140" cy="17859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15074" y="364331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378619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50004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</a:t>
            </a:r>
            <a:r>
              <a:rPr lang="ru-RU" sz="4800" dirty="0" smtClean="0"/>
              <a:t>9</a:t>
            </a:r>
            <a:endParaRPr lang="ru-RU" sz="48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500694" y="428604"/>
            <a:ext cx="6543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iner Hand ITC" pitchFamily="66" charset="0"/>
                <a:ea typeface="Times New Roman" pitchFamily="18" charset="0"/>
              </a:rPr>
              <a:t>~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500694" y="571480"/>
            <a:ext cx="6543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iner Hand ITC" pitchFamily="66" charset="0"/>
                <a:ea typeface="Times New Roman" pitchFamily="18" charset="0"/>
              </a:rPr>
              <a:t>~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50004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2</a:t>
            </a:r>
            <a:r>
              <a:rPr lang="ru-RU" sz="4800" dirty="0" smtClean="0">
                <a:solidFill>
                  <a:srgbClr val="FF0000"/>
                </a:solidFill>
              </a:rPr>
              <a:t>0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550070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2</a:t>
            </a:r>
            <a:r>
              <a:rPr lang="ru-RU" sz="4800" dirty="0" smtClean="0">
                <a:solidFill>
                  <a:srgbClr val="FF0000"/>
                </a:solidFill>
              </a:rPr>
              <a:t>0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2" y="550070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2</a:t>
            </a:r>
            <a:r>
              <a:rPr lang="ru-RU" sz="4800" dirty="0" smtClean="0">
                <a:solidFill>
                  <a:srgbClr val="FF0000"/>
                </a:solidFill>
              </a:rPr>
              <a:t>0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9" name="Плюс 18"/>
          <p:cNvSpPr/>
          <p:nvPr/>
        </p:nvSpPr>
        <p:spPr bwMode="auto">
          <a:xfrm>
            <a:off x="1643042" y="5643578"/>
            <a:ext cx="500066" cy="42862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Равно 19"/>
          <p:cNvSpPr/>
          <p:nvPr/>
        </p:nvSpPr>
        <p:spPr bwMode="auto">
          <a:xfrm>
            <a:off x="3286116" y="5572140"/>
            <a:ext cx="928694" cy="571504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5500702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4</a:t>
            </a:r>
            <a:r>
              <a:rPr lang="ru-RU" sz="4800" dirty="0" smtClean="0">
                <a:solidFill>
                  <a:srgbClr val="FF0000"/>
                </a:solidFill>
              </a:rPr>
              <a:t>0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 bwMode="auto">
          <a:xfrm>
            <a:off x="5286380" y="5857892"/>
            <a:ext cx="714380" cy="142876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3636" y="5429264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2</a:t>
            </a:r>
          </a:p>
        </p:txBody>
      </p:sp>
      <p:sp>
        <p:nvSpPr>
          <p:cNvPr id="25" name="Равно 24"/>
          <p:cNvSpPr/>
          <p:nvPr/>
        </p:nvSpPr>
        <p:spPr bwMode="auto">
          <a:xfrm>
            <a:off x="6643702" y="5572140"/>
            <a:ext cx="928694" cy="571504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3834" y="5429264"/>
            <a:ext cx="121444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3</a:t>
            </a:r>
            <a:r>
              <a:rPr lang="ru-RU" sz="4800" dirty="0" smtClean="0">
                <a:solidFill>
                  <a:srgbClr val="FF0000"/>
                </a:solidFill>
              </a:rPr>
              <a:t>8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2" name="Пятно 1 21">
            <a:hlinkClick r:id="rId4" action="ppaction://hlinksldjump"/>
          </p:cNvPr>
          <p:cNvSpPr/>
          <p:nvPr/>
        </p:nvSpPr>
        <p:spPr bwMode="auto">
          <a:xfrm>
            <a:off x="8501090" y="6357958"/>
            <a:ext cx="428628" cy="50004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241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3" grpId="0" animBg="1"/>
      <p:bldP spid="24" grpId="0"/>
      <p:bldP spid="25" grpId="0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715272" y="5786454"/>
            <a:ext cx="304800" cy="304800"/>
          </a:xfrm>
          <a:prstGeom prst="rect">
            <a:avLst/>
          </a:prstGeom>
        </p:spPr>
      </p:pic>
      <p:pic>
        <p:nvPicPr>
          <p:cNvPr id="3" name="Picture 5" descr="02a499217d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04"/>
            <a:ext cx="3810000" cy="2905125"/>
          </a:xfrm>
          <a:prstGeom prst="rect">
            <a:avLst/>
          </a:prstGeom>
          <a:noFill/>
        </p:spPr>
      </p:pic>
      <p:pic>
        <p:nvPicPr>
          <p:cNvPr id="4" name="Picture 4" descr="3f2b26f402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928802"/>
            <a:ext cx="2868613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335756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Молодцы!!!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Домашнее задание на доске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  <a:solidFill>
            <a:srgbClr val="0070C0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математики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143380"/>
            <a:ext cx="4986350" cy="17526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sz="1800" dirty="0" smtClean="0"/>
              <a:t>1</a:t>
            </a:r>
            <a:r>
              <a:rPr lang="ru-RU" sz="1800" dirty="0" smtClean="0"/>
              <a:t> </a:t>
            </a:r>
            <a:r>
              <a:rPr lang="ru-RU" sz="1800" dirty="0" smtClean="0"/>
              <a:t>класс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учитель  </a:t>
            </a:r>
            <a:r>
              <a:rPr lang="ru-RU" sz="1800" dirty="0" err="1" smtClean="0">
                <a:solidFill>
                  <a:schemeClr val="tx1"/>
                </a:solidFill>
              </a:rPr>
              <a:t>Шашукова</a:t>
            </a:r>
            <a:r>
              <a:rPr lang="ru-RU" sz="1800" dirty="0" smtClean="0">
                <a:solidFill>
                  <a:schemeClr val="tx1"/>
                </a:solidFill>
              </a:rPr>
              <a:t> Т.В.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57174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Тема : Числа от  </a:t>
            </a:r>
            <a:r>
              <a:rPr lang="ru-RU" sz="3600" dirty="0" smtClean="0">
                <a:solidFill>
                  <a:srgbClr val="C00000"/>
                </a:solidFill>
              </a:rPr>
              <a:t>1</a:t>
            </a:r>
            <a:r>
              <a:rPr lang="en-US" sz="3600" dirty="0" smtClean="0">
                <a:solidFill>
                  <a:srgbClr val="C00000"/>
                </a:solidFill>
              </a:rPr>
              <a:t>1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до </a:t>
            </a:r>
            <a:r>
              <a:rPr lang="en-US" sz="3600" dirty="0" smtClean="0">
                <a:solidFill>
                  <a:srgbClr val="C00000"/>
                </a:solidFill>
              </a:rPr>
              <a:t>2</a:t>
            </a:r>
            <a:r>
              <a:rPr lang="ru-RU" sz="3600" dirty="0" smtClean="0">
                <a:solidFill>
                  <a:srgbClr val="C00000"/>
                </a:solidFill>
              </a:rPr>
              <a:t>0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МАИ ДАННЕ\Новая папка (2)\картинки\Risunok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2714644" cy="20344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12858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 группа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43306" y="500042"/>
            <a:ext cx="128588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 группа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357166"/>
            <a:ext cx="12858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группа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15206" y="500042"/>
            <a:ext cx="128588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714356"/>
            <a:ext cx="128588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 группа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3" y="1214422"/>
            <a:ext cx="775405" cy="5357826"/>
          </a:xfrm>
          <a:prstGeom prst="rect">
            <a:avLst/>
          </a:prstGeom>
          <a:solidFill>
            <a:srgbClr val="FFC000"/>
          </a:solidFill>
        </p:spPr>
        <p:txBody>
          <a:bodyPr vert="wordArtVert" wrap="square" rtlCol="0">
            <a:spAutoFit/>
          </a:bodyPr>
          <a:lstStyle/>
          <a:p>
            <a:r>
              <a:rPr lang="ru-RU" sz="2800" dirty="0" smtClean="0"/>
              <a:t>ПОВТОРЯТЬ</a:t>
            </a:r>
            <a:endParaRPr lang="ru-RU" sz="2800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357422" y="1214422"/>
            <a:ext cx="775405" cy="5357826"/>
          </a:xfrm>
          <a:prstGeom prst="rect">
            <a:avLst/>
          </a:prstGeom>
          <a:solidFill>
            <a:srgbClr val="00B050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2800" b="1" dirty="0" smtClean="0"/>
              <a:t>ВУКТЫЛ</a:t>
            </a:r>
            <a:endParaRPr lang="ru-RU" sz="2800" b="1" dirty="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000496" y="1071546"/>
            <a:ext cx="775405" cy="5357826"/>
          </a:xfrm>
          <a:prstGeom prst="rect">
            <a:avLst/>
          </a:prstGeom>
          <a:solidFill>
            <a:srgbClr val="00B0F0"/>
          </a:solidFill>
        </p:spPr>
        <p:txBody>
          <a:bodyPr vert="wordArtVert" wrap="square" rtlCol="0">
            <a:spAutoFit/>
          </a:bodyPr>
          <a:lstStyle/>
          <a:p>
            <a:r>
              <a:rPr lang="ru-RU" sz="2800" dirty="0" smtClean="0"/>
              <a:t>   КОМИ </a:t>
            </a:r>
            <a:endParaRPr lang="ru-RU" sz="2800" dirty="0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643570" y="928670"/>
            <a:ext cx="775405" cy="5357826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сыктывкар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7643834" y="1071546"/>
            <a:ext cx="775405" cy="53578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2800" dirty="0" smtClean="0"/>
              <a:t>ДОМИК 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42148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Цель  урока 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857496"/>
            <a:ext cx="161935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новое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Picture 4" descr="2b6e80ac139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2672568" cy="4605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1928802"/>
            <a:ext cx="721520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Повторить  решение </a:t>
            </a:r>
          </a:p>
          <a:p>
            <a:pPr marL="457200" indent="-457200"/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      примеров и задач 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857496"/>
            <a:ext cx="187904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2. </a:t>
            </a:r>
            <a:r>
              <a:rPr lang="ru-RU" sz="2800" dirty="0" smtClean="0"/>
              <a:t>Узнать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9780850_karta_ko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6259519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300px-Komi_Vukty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8566"/>
            <a:ext cx="6072230" cy="6659213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v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0"/>
            <a:ext cx="6715172" cy="6858000"/>
          </a:xfrm>
          <a:prstGeom prst="rect">
            <a:avLst/>
          </a:prstGeom>
          <a:noFill/>
        </p:spPr>
      </p:pic>
      <p:sp>
        <p:nvSpPr>
          <p:cNvPr id="5" name="Пятно 1 4">
            <a:hlinkClick r:id="rId6" action="ppaction://hlinksldjump"/>
          </p:cNvPr>
          <p:cNvSpPr/>
          <p:nvPr/>
        </p:nvSpPr>
        <p:spPr bwMode="auto">
          <a:xfrm>
            <a:off x="8501090" y="6143644"/>
            <a:ext cx="357190" cy="357190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Вуктыл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DSCF8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32518"/>
            <a:ext cx="5119670" cy="3839753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0004-004-ZHivotnye-Ros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57818" cy="4018364"/>
          </a:xfrm>
          <a:prstGeom prst="rect">
            <a:avLst/>
          </a:prstGeom>
          <a:noFill/>
        </p:spPr>
      </p:pic>
      <p:pic>
        <p:nvPicPr>
          <p:cNvPr id="3076" name="Picture 4" descr="G:\презентация урока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224" y="1785926"/>
            <a:ext cx="5528969" cy="371477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813a18bc61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0"/>
            <a:ext cx="6786586" cy="67865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1216580325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995896" cy="6000792"/>
          </a:xfrm>
          <a:prstGeom prst="rect">
            <a:avLst/>
          </a:prstGeom>
          <a:noFill/>
        </p:spPr>
      </p:pic>
      <p:pic>
        <p:nvPicPr>
          <p:cNvPr id="5122" name="Picture 2" descr="G:\презентация урока\9575b_Mi4_365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141" y="285728"/>
            <a:ext cx="3825577" cy="2928958"/>
          </a:xfrm>
          <a:prstGeom prst="rect">
            <a:avLst/>
          </a:prstGeom>
          <a:noFill/>
        </p:spPr>
      </p:pic>
      <p:pic>
        <p:nvPicPr>
          <p:cNvPr id="5124" name="Picture 4" descr="G:\презентация урока\04_07_2011_fonta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3643338" cy="2731650"/>
          </a:xfrm>
          <a:prstGeom prst="rect">
            <a:avLst/>
          </a:prstGeom>
          <a:noFill/>
        </p:spPr>
      </p:pic>
      <p:pic>
        <p:nvPicPr>
          <p:cNvPr id="5125" name="Picture 5" descr="G:\презентация урока\vuktyl1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71876"/>
            <a:ext cx="3802987" cy="2857520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Рабочий стол\0_62e17_10034b75_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451" y="0"/>
            <a:ext cx="8948549" cy="6072230"/>
          </a:xfrm>
          <a:prstGeom prst="rect">
            <a:avLst/>
          </a:prstGeom>
          <a:noFill/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0" y="5643578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Дата рождения нашего города Вуктыла?</a:t>
            </a:r>
            <a:endParaRPr lang="ru-RU" sz="3200" dirty="0"/>
          </a:p>
        </p:txBody>
      </p:sp>
      <p:sp>
        <p:nvSpPr>
          <p:cNvPr id="11" name="Пятно 1 10">
            <a:hlinkClick r:id="rId7" action="ppaction://hlinksldjump"/>
          </p:cNvPr>
          <p:cNvSpPr/>
          <p:nvPr/>
        </p:nvSpPr>
        <p:spPr bwMode="auto">
          <a:xfrm>
            <a:off x="8501090" y="6143644"/>
            <a:ext cx="428628" cy="50004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rId3" action="ppaction://hlinksldjump"/>
          </p:cNvPr>
          <p:cNvSpPr/>
          <p:nvPr/>
        </p:nvSpPr>
        <p:spPr bwMode="auto">
          <a:xfrm>
            <a:off x="5500694" y="714356"/>
            <a:ext cx="2857520" cy="37147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Равнобедренный треугольник 13">
            <a:hlinkClick r:id="rId4" action="ppaction://hlinksldjump"/>
          </p:cNvPr>
          <p:cNvSpPr/>
          <p:nvPr/>
        </p:nvSpPr>
        <p:spPr bwMode="auto">
          <a:xfrm>
            <a:off x="142844" y="0"/>
            <a:ext cx="4071966" cy="1571636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 bwMode="auto">
          <a:xfrm>
            <a:off x="2143108" y="2928934"/>
            <a:ext cx="857256" cy="8572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Пятно 1 15">
            <a:hlinkClick r:id="rId6" action="ppaction://hlinksldjump"/>
          </p:cNvPr>
          <p:cNvSpPr/>
          <p:nvPr/>
        </p:nvSpPr>
        <p:spPr bwMode="auto">
          <a:xfrm>
            <a:off x="8286776" y="6143644"/>
            <a:ext cx="357190" cy="357190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9898E-6 L -0.26562 0.083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6642E-6 L 0.254 0.01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4783E-7 L 0.20295 -0.083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|1.7|2|2|2.2|1.3|1.4|1.7|1.4|2.4|1.6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1.6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|8.9|6.7|5|6.3|7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3|1.4|2.9"/>
</p:tagLst>
</file>

<file path=ppt/theme/theme1.xml><?xml version="1.0" encoding="utf-8"?>
<a:theme xmlns:a="http://schemas.openxmlformats.org/drawingml/2006/main" name="Тема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Word</Template>
  <TotalTime>462</TotalTime>
  <Words>144</Words>
  <Application>Microsoft Office PowerPoint</Application>
  <PresentationFormat>Экран (4:3)</PresentationFormat>
  <Paragraphs>73</Paragraphs>
  <Slides>22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Тема2</vt:lpstr>
      <vt:lpstr>Слайд 1</vt:lpstr>
      <vt:lpstr>Слайд 2</vt:lpstr>
      <vt:lpstr>Урок математики </vt:lpstr>
      <vt:lpstr>Слайд 4</vt:lpstr>
      <vt:lpstr>Слайд 5</vt:lpstr>
      <vt:lpstr>Вуктыл</vt:lpstr>
      <vt:lpstr>Слайд 7</vt:lpstr>
      <vt:lpstr>Слайд 8</vt:lpstr>
      <vt:lpstr>Слайд 9</vt:lpstr>
      <vt:lpstr>Слайд 10</vt:lpstr>
      <vt:lpstr>Слайд 11</vt:lpstr>
      <vt:lpstr>Республика Коми</vt:lpstr>
      <vt:lpstr>Слайд 13</vt:lpstr>
      <vt:lpstr>Слайд 14</vt:lpstr>
      <vt:lpstr>Слайд 15</vt:lpstr>
      <vt:lpstr>Слайд 16</vt:lpstr>
      <vt:lpstr>Домик</vt:lpstr>
      <vt:lpstr>9+9</vt:lpstr>
      <vt:lpstr>Слайд 19</vt:lpstr>
      <vt:lpstr>Слайд 20</vt:lpstr>
      <vt:lpstr>Слайд 21</vt:lpstr>
      <vt:lpstr>Спасибо за урок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</dc:title>
  <dc:creator>Admin</dc:creator>
  <cp:lastModifiedBy>Admin</cp:lastModifiedBy>
  <cp:revision>46</cp:revision>
  <dcterms:created xsi:type="dcterms:W3CDTF">2012-02-25T09:33:39Z</dcterms:created>
  <dcterms:modified xsi:type="dcterms:W3CDTF">2015-04-18T11:31:57Z</dcterms:modified>
</cp:coreProperties>
</file>