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6" r:id="rId2"/>
    <p:sldId id="284" r:id="rId3"/>
    <p:sldId id="280" r:id="rId4"/>
    <p:sldId id="271" r:id="rId5"/>
    <p:sldId id="282" r:id="rId6"/>
    <p:sldId id="279" r:id="rId7"/>
    <p:sldId id="269" r:id="rId8"/>
    <p:sldId id="268" r:id="rId9"/>
    <p:sldId id="281" r:id="rId10"/>
    <p:sldId id="258" r:id="rId11"/>
    <p:sldId id="273" r:id="rId12"/>
    <p:sldId id="259" r:id="rId13"/>
    <p:sldId id="264" r:id="rId14"/>
    <p:sldId id="263" r:id="rId15"/>
    <p:sldId id="278" r:id="rId16"/>
    <p:sldId id="277" r:id="rId17"/>
    <p:sldId id="283" r:id="rId18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1" autoAdjust="0"/>
    <p:restoredTop sz="94660"/>
  </p:normalViewPr>
  <p:slideViewPr>
    <p:cSldViewPr>
      <p:cViewPr varScale="1">
        <p:scale>
          <a:sx n="48" d="100"/>
          <a:sy n="48" d="100"/>
        </p:scale>
        <p:origin x="-59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C5353-C677-4C87-A61A-1974D80994F8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57749-F213-4912-BE30-766EDA246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6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57749-F213-4912-BE30-766EDA246351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8846-6E6B-47B0-92D8-BEDC1A05D053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99DDA-1105-4093-A68C-BE99999AA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4005-AC1F-459D-9702-9910EFC2C72E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60BA-3D40-4B87-852A-3962C76B9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F271-242A-4B98-A343-A13F49566995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989BB-81B7-4F29-BEE1-1E4A79A4B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F292-F517-4324-9B69-3B0FAD31A696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5666-617A-47A8-959B-91ACE4059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A006A-8869-4FC0-BB48-A3BE4F5F1C64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A719-CF89-4AD7-9389-7EB7CFE8D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2974-5940-46AB-AE04-7AE5688E7668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814A6-846A-4B3C-8CAB-D9D0295A2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9095-0E00-4FEE-B28D-77E3319F6C3F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EDD19-3C6D-4F16-B52A-5FAEA66D2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03BB-207E-4FB6-836D-7240305E757E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6824-DDE1-41F1-A7E3-22A45203F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BD1E-C409-4AE3-8D2F-28259EA3CD4C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F7B9F-1AB1-4090-B3E8-FDAF7DFD4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61540-2CA5-400E-A678-04513846FFF0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6098-8371-4024-95CB-F79A4527D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14C5-A6F4-4DBB-A7AB-6E2A43AA7F28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CFC9-E0F7-4716-AE2A-81CC741BF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91C0E01-DD8B-486F-8E86-A17FF336B324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DFD5944-E102-4D58-B312-621E7E79F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32138" y="4724400"/>
            <a:ext cx="2954337" cy="14017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dirty="0" smtClean="0"/>
              <a:t>Громова О.Б</a:t>
            </a:r>
            <a:r>
              <a:rPr lang="ru-RU" dirty="0" smtClean="0"/>
              <a:t>.</a:t>
            </a:r>
            <a:endParaRPr lang="ru-RU" dirty="0" smtClean="0"/>
          </a:p>
          <a:p>
            <a:pPr algn="ctr" eaLnBrk="1" hangingPunct="1">
              <a:defRPr/>
            </a:pPr>
            <a:r>
              <a:rPr lang="ru-RU" dirty="0" smtClean="0"/>
              <a:t>Великий Новгород</a:t>
            </a:r>
          </a:p>
          <a:p>
            <a:pPr algn="ctr" eaLnBrk="1" hangingPunct="1">
              <a:defRPr/>
            </a:pPr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175351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dirty="0" smtClean="0"/>
              <a:t>Лыжи</a:t>
            </a:r>
          </a:p>
        </p:txBody>
      </p:sp>
      <p:pic>
        <p:nvPicPr>
          <p:cNvPr id="5124" name="Picture 2" descr="http://im6-tub-ru.yandex.net/i?id=140270208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382838"/>
            <a:ext cx="40322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http://antoshka-beby.ru/wp-content/uploads/2011/06/Vospitanie-detey-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6867525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3862388" y="5564188"/>
            <a:ext cx="1504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800" b="1">
                <a:solidFill>
                  <a:srgbClr val="000000"/>
                </a:solidFill>
                <a:latin typeface="Calibri" pitchFamily="34" charset="0"/>
              </a:rPr>
              <a:t>Лыжник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websportworld.com/wallpapers/640x480/www.WebSportWorld.com_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6207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695700" y="5589588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0000"/>
                </a:solidFill>
                <a:latin typeface="Calibri" pitchFamily="34" charset="0"/>
              </a:rPr>
              <a:t>Лыжница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ekorub.ru/forum/index.php?PHPSESSID=81410d79fc9913fbefa71ce3a9558fc6&amp;action=dlattach;topic=12.0;attach=5086;image"/>
          <p:cNvPicPr>
            <a:picLocks noChangeAspect="1" noChangeArrowheads="1"/>
          </p:cNvPicPr>
          <p:nvPr/>
        </p:nvPicPr>
        <p:blipFill>
          <a:blip r:embed="rId2" cstate="print"/>
          <a:srcRect t="13794" r="23441" b="7578"/>
          <a:stretch>
            <a:fillRect/>
          </a:stretch>
        </p:blipFill>
        <p:spPr bwMode="auto">
          <a:xfrm>
            <a:off x="1258888" y="692150"/>
            <a:ext cx="6408737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635375" y="5949950"/>
            <a:ext cx="170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000000"/>
                </a:solidFill>
                <a:latin typeface="Calibri" pitchFamily="34" charset="0"/>
              </a:rPr>
              <a:t>Лыжники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rasnoturinsk.info/wp-content/uploads/2013/04/x_b798c4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3375"/>
            <a:ext cx="48958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im4-tub-ru.yandex.net/i?id=245691182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076700"/>
            <a:ext cx="30607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im4-tub-ru.yandex.net/i?id=288603150-5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325" y="4076700"/>
            <a:ext cx="319563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284663" y="6092825"/>
            <a:ext cx="130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000000"/>
                </a:solidFill>
                <a:latin typeface="Calibri" pitchFamily="34" charset="0"/>
              </a:rPr>
              <a:t>Лыжня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azetairkutsk.ru/wp-content/uploads/2011/01/162254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309563"/>
            <a:ext cx="81613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132138" y="5910263"/>
            <a:ext cx="3767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000000"/>
                </a:solidFill>
                <a:latin typeface="Calibri" pitchFamily="34" charset="0"/>
              </a:rPr>
              <a:t>Лыжное</a:t>
            </a:r>
            <a:r>
              <a:rPr lang="ru-RU" altLang="ru-RU">
                <a:latin typeface="Calibri" pitchFamily="34" charset="0"/>
              </a:rPr>
              <a:t> </a:t>
            </a:r>
            <a:r>
              <a:rPr lang="ru-RU" altLang="ru-RU" sz="2800" b="1">
                <a:solidFill>
                  <a:srgbClr val="000000"/>
                </a:solidFill>
                <a:latin typeface="Calibri" pitchFamily="34" charset="0"/>
              </a:rPr>
              <a:t>соревнование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pic>
        <p:nvPicPr>
          <p:cNvPr id="35842" name="Picture 2" descr="http://krgv.ru/public/users/anonsy/lygi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2448272" cy="190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www.glasul.ro/pozegalerie/2010-02-2418__ro__ZA__carlo%20ja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077072"/>
            <a:ext cx="2723954" cy="202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http://im3-tub-ru.yandex.net/i?id=308043667-7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7" y="1016804"/>
            <a:ext cx="2232248" cy="18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http://cs305400.vkontakte.ru/u18627575/150654781/y_52581eb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5050" y="4149777"/>
            <a:ext cx="2744862" cy="201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1331640" y="3068960"/>
            <a:ext cx="779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/>
              <a:t>Гонки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5796136" y="2924944"/>
            <a:ext cx="2439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/>
              <a:t>Прыжки с трамплина</a:t>
            </a: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1259632" y="6237312"/>
            <a:ext cx="108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/>
              <a:t>Биатлон</a:t>
            </a:r>
          </a:p>
        </p:txBody>
      </p:sp>
      <p:sp>
        <p:nvSpPr>
          <p:cNvPr id="6153" name="TextBox 6"/>
          <p:cNvSpPr txBox="1">
            <a:spLocks noChangeArrowheads="1"/>
          </p:cNvSpPr>
          <p:nvPr/>
        </p:nvSpPr>
        <p:spPr bwMode="auto">
          <a:xfrm>
            <a:off x="6012160" y="630932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/>
              <a:t>Слалом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9792" y="0"/>
            <a:ext cx="364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Лыжный спорт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58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58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58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wwalls.ru/large/201210/8173.jpg"/>
          <p:cNvPicPr>
            <a:picLocks noChangeAspect="1" noChangeArrowheads="1"/>
          </p:cNvPicPr>
          <p:nvPr/>
        </p:nvPicPr>
        <p:blipFill>
          <a:blip r:embed="rId3" cstate="print"/>
          <a:srcRect r="11888"/>
          <a:stretch>
            <a:fillRect/>
          </a:stretch>
        </p:blipFill>
        <p:spPr bwMode="auto">
          <a:xfrm>
            <a:off x="179388" y="260350"/>
            <a:ext cx="8691562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http://cdn.androidpolice.com/wp-content/uploads/2012/02/image94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1" t="28632" r="41361" b="28729"/>
          <a:stretch/>
        </p:blipFill>
        <p:spPr bwMode="auto">
          <a:xfrm>
            <a:off x="4377347" y="1186300"/>
            <a:ext cx="914734" cy="9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m0-tub-ru.yandex.net/i?id=576184593-1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9513" y="-100013"/>
            <a:ext cx="1368425" cy="112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4" descr="http://www.motto.net.ua/download.php?file=201305/800x600/motto.net.ua-52147.jpg"/>
          <p:cNvPicPr>
            <a:picLocks noChangeAspect="1" noChangeArrowheads="1"/>
          </p:cNvPicPr>
          <p:nvPr/>
        </p:nvPicPr>
        <p:blipFill>
          <a:blip r:embed="rId6" cstate="print"/>
          <a:srcRect l="46272" t="12439" r="6476"/>
          <a:stretch>
            <a:fillRect/>
          </a:stretch>
        </p:blipFill>
        <p:spPr bwMode="auto">
          <a:xfrm rot="-1025569">
            <a:off x="1549400" y="4632325"/>
            <a:ext cx="4667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http://www.wwalls.ru/large/201210/8173.jpg"/>
          <p:cNvPicPr>
            <a:picLocks noChangeAspect="1" noChangeArrowheads="1"/>
          </p:cNvPicPr>
          <p:nvPr/>
        </p:nvPicPr>
        <p:blipFill>
          <a:blip r:embed="rId7" cstate="print"/>
          <a:srcRect r="69620" b="23907"/>
          <a:stretch>
            <a:fillRect/>
          </a:stretch>
        </p:blipFill>
        <p:spPr bwMode="auto">
          <a:xfrm rot="-1714093">
            <a:off x="1503363" y="4518025"/>
            <a:ext cx="8540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http://www.gorodoktoys.ru/files/codeimage/24038.jpg"/>
          <p:cNvPicPr>
            <a:picLocks noChangeAspect="1" noChangeArrowheads="1"/>
          </p:cNvPicPr>
          <p:nvPr/>
        </p:nvPicPr>
        <p:blipFill>
          <a:blip r:embed="rId8" cstate="print"/>
          <a:srcRect l="5644" t="3960" r="50000"/>
          <a:stretch>
            <a:fillRect/>
          </a:stretch>
        </p:blipFill>
        <p:spPr bwMode="auto">
          <a:xfrm>
            <a:off x="3606800" y="5121275"/>
            <a:ext cx="3222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mediasubs.ru/group/uploads/mi/mir-iskusstva-tvorchestva-i-krasotyi/image2/A4MDAyYjZ.jpg"/>
          <p:cNvPicPr>
            <a:picLocks noChangeAspect="1" noChangeArrowheads="1"/>
          </p:cNvPicPr>
          <p:nvPr/>
        </p:nvPicPr>
        <p:blipFill>
          <a:blip r:embed="rId9" cstate="print"/>
          <a:srcRect l="3740" r="22942"/>
          <a:stretch>
            <a:fillRect/>
          </a:stretch>
        </p:blipFill>
        <p:spPr bwMode="auto">
          <a:xfrm>
            <a:off x="5699125" y="3624263"/>
            <a:ext cx="30972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560638" y="1217613"/>
            <a:ext cx="1819275" cy="1038225"/>
            <a:chOff x="2560638" y="1217613"/>
            <a:chExt cx="1819275" cy="1038225"/>
          </a:xfrm>
        </p:grpSpPr>
        <p:pic>
          <p:nvPicPr>
            <p:cNvPr id="19468" name="Picture 8" descr="http://www.comgun.ru/uploads/posts/2011-02/1298580983_48.jpg"/>
            <p:cNvPicPr>
              <a:picLocks noChangeAspect="1" noChangeArrowheads="1"/>
            </p:cNvPicPr>
            <p:nvPr/>
          </p:nvPicPr>
          <p:blipFill>
            <a:blip r:embed="rId10" cstate="print"/>
            <a:srcRect l="6538" r="8932" b="9872"/>
            <a:stretch>
              <a:fillRect/>
            </a:stretch>
          </p:blipFill>
          <p:spPr bwMode="auto">
            <a:xfrm>
              <a:off x="3775075" y="1379538"/>
              <a:ext cx="403225" cy="32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8" descr="http://www.comgun.ru/uploads/posts/2011-02/1298580983_48.jpg"/>
            <p:cNvPicPr>
              <a:picLocks noChangeAspect="1" noChangeArrowheads="1"/>
            </p:cNvPicPr>
            <p:nvPr/>
          </p:nvPicPr>
          <p:blipFill>
            <a:blip r:embed="rId11" cstate="print"/>
            <a:srcRect l="6538" r="8932" b="9872"/>
            <a:stretch>
              <a:fillRect/>
            </a:stretch>
          </p:blipFill>
          <p:spPr bwMode="auto">
            <a:xfrm>
              <a:off x="3203575" y="1773238"/>
              <a:ext cx="403225" cy="32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8" descr="http://www.comgun.ru/uploads/posts/2011-02/1298580983_48.jpg"/>
            <p:cNvPicPr>
              <a:picLocks noChangeAspect="1" noChangeArrowheads="1"/>
            </p:cNvPicPr>
            <p:nvPr/>
          </p:nvPicPr>
          <p:blipFill>
            <a:blip r:embed="rId11" cstate="print"/>
            <a:srcRect l="6538" r="8932" b="9872"/>
            <a:stretch>
              <a:fillRect/>
            </a:stretch>
          </p:blipFill>
          <p:spPr bwMode="auto">
            <a:xfrm>
              <a:off x="3976688" y="1933575"/>
              <a:ext cx="403225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8" descr="http://www.comgun.ru/uploads/posts/2011-02/1298580983_48.jpg"/>
            <p:cNvPicPr>
              <a:picLocks noChangeAspect="1" noChangeArrowheads="1"/>
            </p:cNvPicPr>
            <p:nvPr/>
          </p:nvPicPr>
          <p:blipFill>
            <a:blip r:embed="rId12" cstate="print"/>
            <a:srcRect l="6538" r="8932" b="9872"/>
            <a:stretch>
              <a:fillRect/>
            </a:stretch>
          </p:blipFill>
          <p:spPr bwMode="auto">
            <a:xfrm>
              <a:off x="3225800" y="1217613"/>
              <a:ext cx="404813" cy="32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8" descr="http://www.comgun.ru/uploads/posts/2011-02/1298580983_48.jpg"/>
            <p:cNvPicPr>
              <a:picLocks noChangeAspect="1" noChangeArrowheads="1"/>
            </p:cNvPicPr>
            <p:nvPr/>
          </p:nvPicPr>
          <p:blipFill>
            <a:blip r:embed="rId12" cstate="print"/>
            <a:srcRect l="6538" r="8932" b="9872"/>
            <a:stretch>
              <a:fillRect/>
            </a:stretch>
          </p:blipFill>
          <p:spPr bwMode="auto">
            <a:xfrm>
              <a:off x="2560638" y="1701800"/>
              <a:ext cx="404812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989263" y="4013200"/>
            <a:ext cx="2816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8270875" y="5854700"/>
            <a:ext cx="457200" cy="4349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115616" y="630932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Составь предложения по картинке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7708 C -0.06111 0.09676 -0.01528 0.08357 -0.16042 0.08195 C -0.21372 0.07315 -0.29462 0.07963 -0.33629 0.08056 C -0.41511 0.0882 -0.49618 0.07824 -0.57587 0.07708 C -0.62691 0.07639 -0.67865 0.07593 -0.729 0.07546 C -0.76354 0.07639 -0.79254 0.07593 -0.82466 0.08056 C -0.84306 0.07593 -0.875 0.06621 -0.89532 0.06551 C -0.91111 0.06482 -0.92709 0.06435 -0.94289 0.06389 C -0.95643 0.06181 -0.94879 0.06204 -0.96545 0.06204 " pathEditMode="relative" rAng="0" ptsTypes="ffffffff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671 C 0.03455 -0.00764 0.0592 -0.0088 0.09097 -0.00417 C 0.13576 -0.00602 0.1908 -0.01597 0.2309 -0.00278 C 0.24479 -0.00417 0.2566 -0.00347 0.27014 -0.00023 C 0.27656 0.0037 0.28177 0.0044 0.28976 0.00625 C 0.34132 0.01829 0.33924 0.01157 0.43108 0.01273 C 0.45417 0.01481 0.47639 0.01505 0.49965 0.01412 C 0.52882 0.01551 0.55104 0.01736 0.57795 0.0206 C 0.58767 0.02407 0.59861 0.02593 0.60885 0.02824 C 0.61493 0.0338 0.62361 0.02986 0.63125 0.02824 C 0.63976 0.0287 0.64809 0.02893 0.65642 0.02963 C 0.6599 0.02986 0.66267 0.03218 0.66632 0.03218 " pathEditMode="relative" rAng="0" ptsTypes="fffffffffffA">
                                      <p:cBhvr>
                                        <p:cTn id="11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85185E-6 C 0.01563 0.01042 0.03438 0.01412 0.05174 0.0162 C 0.11824 0.02407 0.09966 0.02083 0.19133 0.02292 C 0.22414 0.03218 0.24775 0.03704 0.28091 0.03912 C 0.32449 0.03565 0.36719 0.03171 0.41042 0.02755 C 0.42917 0.02107 0.41945 0.02384 0.45695 0.02292 C 0.50469 0.02176 0.55226 0.02153 0.59983 0.02083 C 0.60574 0.01829 0.61146 0.01644 0.61719 0.01389 C 0.63317 0.01551 0.64966 0.01551 0.66546 0.02083 C 0.67865 0.02014 0.69202 0.02107 0.70521 0.01852 C 0.70782 0.01806 0.70955 0.01343 0.71216 0.01157 C 0.71997 0.00556 0.73091 0.00463 0.73976 0.00232 C 0.75244 -0.00926 0.74601 -0.00579 0.75869 -0.00926 C 0.78508 -0.00208 0.81112 0.00255 0.83803 0.00463 C 0.84514 0.00648 0.85452 0.01019 0.86042 0.00232 " pathEditMode="relative" ptsTypes="ffffffffffffff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83768" y="1772816"/>
            <a:ext cx="4536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Интернет – ресурсы</a:t>
            </a:r>
            <a:r>
              <a:rPr lang="ru-RU" dirty="0" smtClean="0"/>
              <a:t>:</a:t>
            </a:r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en-US" dirty="0" smtClean="0"/>
              <a:t>http://slav-museum.ru</a:t>
            </a:r>
          </a:p>
          <a:p>
            <a:r>
              <a:rPr lang="en-US" dirty="0" smtClean="0"/>
              <a:t>http:// spordi-histori.ru</a:t>
            </a:r>
          </a:p>
          <a:p>
            <a:r>
              <a:rPr lang="en-US" dirty="0" smtClean="0"/>
              <a:t>http:// novasport.ru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645024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http://kartinki-online.ru/?p=5180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pic>
        <p:nvPicPr>
          <p:cNvPr id="4" name="Picture 2" descr="http://lvivmarket.net/modules/goods/images/737_ski-set-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08" y="1052736"/>
            <a:ext cx="75499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97094" y="1720056"/>
            <a:ext cx="5490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А. Измайлов</a:t>
            </a:r>
            <a:endParaRPr lang="ru-RU" sz="1000" dirty="0"/>
          </a:p>
          <a:p>
            <a:r>
              <a:rPr lang="ru-RU" dirty="0"/>
              <a:t> 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Я на них бегу по снегу.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 снег на них не провалюсь.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Я с горы высокой съеду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 упасть не побоюсь.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143" y="2723439"/>
            <a:ext cx="6121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Отгадайте же, не слышу,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Что </a:t>
            </a:r>
            <a:r>
              <a:rPr lang="ru-RU" sz="4000" dirty="0" smtClean="0">
                <a:solidFill>
                  <a:srgbClr val="C00000"/>
                </a:solidFill>
              </a:rPr>
              <a:t>такое это?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4548" y="831195"/>
            <a:ext cx="181011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/>
                </a:solidFill>
              </a:rPr>
              <a:t>Лыжи</a:t>
            </a:r>
            <a:endParaRPr lang="ru-RU" sz="4400" dirty="0">
              <a:solidFill>
                <a:schemeClr val="accent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9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pic>
        <p:nvPicPr>
          <p:cNvPr id="7170" name="Picture 2" descr="http://lvivmarket.net/modules/goods/images/737_ski-set-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08" y="1052736"/>
            <a:ext cx="75499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19" y="1550491"/>
            <a:ext cx="4822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Подбери действие к предмету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4293096"/>
            <a:ext cx="5920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На лыжах можно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кататься, ехать, скользить, бежать, нестись,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идти, подниматься на гору,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спускаться, съезжать с горы, прыгать…</a:t>
            </a:r>
            <a:endParaRPr lang="ru-RU" sz="24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4548" y="831195"/>
            <a:ext cx="181011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/>
                </a:solidFill>
              </a:rPr>
              <a:t>Лыжи</a:t>
            </a:r>
            <a:endParaRPr lang="ru-RU" sz="4400" dirty="0">
              <a:solidFill>
                <a:schemeClr val="accent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3614"/>
            <a:ext cx="9148791" cy="70616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27477" y="799837"/>
            <a:ext cx="5959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Как люди придумали лыжи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195" name="Picture 4" descr="http://www.southural.ru/sites/default/files/su_photos/7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750" y="2001856"/>
            <a:ext cx="5086845" cy="437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://im2-tub-ru.yandex.net/i?id=532125497-6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3096344" cy="246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pic>
        <p:nvPicPr>
          <p:cNvPr id="9218" name="Picture 4" descr="http://1.bp.blogspot.com/_vasoebUoKA8/S2wf1SXZGZI/AAAAAAAACjY/wAQMJN26XJI/s320/25142_4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81716"/>
            <a:ext cx="87772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402806" y="5085184"/>
            <a:ext cx="2705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Снегоступы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3-tub-ru.yandex.net/i?id=169121696-1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090" y="476672"/>
            <a:ext cx="864182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pic>
        <p:nvPicPr>
          <p:cNvPr id="11266" name="Picture 2" descr="http://im6-tub-ru.yandex.net/i?id=140270208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31" y="1383299"/>
            <a:ext cx="78819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sportseason.myjino.ru/images/ly_s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3941935" cy="505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126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Постепенно лыжи менялись, </a:t>
            </a:r>
          </a:p>
          <a:p>
            <a:pPr algn="ctr"/>
            <a:r>
              <a:rPr lang="ru-RU" dirty="0" smtClean="0"/>
              <a:t>и теперь каждый может подобрать себе лыжи, подходящие ему по росту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021288"/>
            <a:ext cx="708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Какие лыжи  мы выберем  для папы?  Для мамы? Для ребенка?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pics-zone.ru/img.php?url=http://img-fotki.yandex.ru/get/6502/101438530.1a/0_ab7b1_d97fd05b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92696"/>
            <a:ext cx="3268130" cy="2393905"/>
          </a:xfrm>
          <a:prstGeom prst="rect">
            <a:avLst/>
          </a:prstGeom>
          <a:noFill/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331640" y="4077072"/>
            <a:ext cx="23161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200" dirty="0"/>
              <a:t>Лыжный костюм</a:t>
            </a:r>
          </a:p>
        </p:txBody>
      </p:sp>
      <p:pic>
        <p:nvPicPr>
          <p:cNvPr id="13315" name="Picture 2" descr="http://im4-tub-ru.yandex.net/i?id=104910769-63-72&amp;n=21"/>
          <p:cNvPicPr>
            <a:picLocks noChangeAspect="1" noChangeArrowheads="1"/>
          </p:cNvPicPr>
          <p:nvPr/>
        </p:nvPicPr>
        <p:blipFill>
          <a:blip r:embed="rId3" cstate="print"/>
          <a:srcRect r="48051"/>
          <a:stretch>
            <a:fillRect/>
          </a:stretch>
        </p:blipFill>
        <p:spPr bwMode="auto">
          <a:xfrm>
            <a:off x="1331640" y="980728"/>
            <a:ext cx="16240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403225" y="6132513"/>
            <a:ext cx="20875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200"/>
              <a:t>Лыжные</a:t>
            </a:r>
            <a:r>
              <a:rPr lang="ru-RU" altLang="ru-RU">
                <a:latin typeface="Calibri" pitchFamily="34" charset="0"/>
              </a:rPr>
              <a:t> </a:t>
            </a:r>
            <a:r>
              <a:rPr lang="ru-RU" altLang="ru-RU" sz="2200"/>
              <a:t>палки</a:t>
            </a:r>
          </a:p>
        </p:txBody>
      </p:sp>
      <p:pic>
        <p:nvPicPr>
          <p:cNvPr id="13317" name="Picture 7" descr="http://www.spbmobile.ru/admin/_files/catalog/begovie_palky/marpetti-pirato_kid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68615">
            <a:off x="-1566862" y="3727450"/>
            <a:ext cx="40560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5888038" y="2789238"/>
            <a:ext cx="2427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200"/>
              <a:t>Лыжная шапочка</a:t>
            </a:r>
          </a:p>
        </p:txBody>
      </p:sp>
      <p:pic>
        <p:nvPicPr>
          <p:cNvPr id="13319" name="Picture 4" descr="http://www.kranti.ru/getimage.phtml?path=files/goods/865882.gif&amp;small_width=150&amp;small_height=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196752"/>
            <a:ext cx="102711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 descr="http://www.motovelosport.ru/cat/motor/01/images/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256088"/>
            <a:ext cx="21002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6669088" y="5764213"/>
            <a:ext cx="23796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200"/>
              <a:t>Лыжные</a:t>
            </a:r>
            <a:r>
              <a:rPr lang="ru-RU" altLang="ru-RU"/>
              <a:t> </a:t>
            </a:r>
            <a:r>
              <a:rPr lang="ru-RU" altLang="ru-RU" sz="2200"/>
              <a:t>ботинки</a:t>
            </a:r>
          </a:p>
        </p:txBody>
      </p:sp>
      <p:pic>
        <p:nvPicPr>
          <p:cNvPr id="13322" name="Picture 4" descr="http://im0-tub-ru.yandex.net/i?id=450203515-0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5538" y="4964113"/>
            <a:ext cx="12461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Box 1"/>
          <p:cNvSpPr txBox="1">
            <a:spLocks noChangeArrowheads="1"/>
          </p:cNvSpPr>
          <p:nvPr/>
        </p:nvSpPr>
        <p:spPr bwMode="auto">
          <a:xfrm>
            <a:off x="3127375" y="5959475"/>
            <a:ext cx="2679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200"/>
              <a:t>Лыжное</a:t>
            </a:r>
            <a:r>
              <a:rPr lang="ru-RU" altLang="ru-RU"/>
              <a:t> </a:t>
            </a:r>
            <a:r>
              <a:rPr lang="ru-RU" altLang="ru-RU" sz="2200"/>
              <a:t>крепление</a:t>
            </a:r>
          </a:p>
        </p:txBody>
      </p:sp>
      <p:pic>
        <p:nvPicPr>
          <p:cNvPr id="13324" name="Picture 7" descr="http://www.spbmobile.ru/admin/_files/catalog/begovie_palky/marpetti-pirato_kid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68615">
            <a:off x="-1155699" y="3543300"/>
            <a:ext cx="4056062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Box 2"/>
          <p:cNvSpPr txBox="1">
            <a:spLocks noChangeArrowheads="1"/>
          </p:cNvSpPr>
          <p:nvPr/>
        </p:nvSpPr>
        <p:spPr bwMode="auto">
          <a:xfrm>
            <a:off x="3635896" y="1052736"/>
            <a:ext cx="920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200" dirty="0"/>
              <a:t>Лыжи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260648"/>
            <a:ext cx="513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Идем в магазин делать покупки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1313</TotalTime>
  <Words>136</Words>
  <Application>Microsoft Office PowerPoint</Application>
  <PresentationFormat>Экран (4:3)</PresentationFormat>
  <Paragraphs>46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Calibri</vt:lpstr>
      <vt:lpstr>Georgia</vt:lpstr>
      <vt:lpstr>Воздушный поток</vt:lpstr>
      <vt:lpstr>Лыжи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Громова</dc:creator>
  <cp:lastModifiedBy>user</cp:lastModifiedBy>
  <cp:revision>84</cp:revision>
  <dcterms:created xsi:type="dcterms:W3CDTF">2014-02-01T12:29:38Z</dcterms:created>
  <dcterms:modified xsi:type="dcterms:W3CDTF">2016-02-23T06:37:32Z</dcterms:modified>
</cp:coreProperties>
</file>