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70" r:id="rId5"/>
    <p:sldId id="268" r:id="rId6"/>
    <p:sldId id="271" r:id="rId7"/>
    <p:sldId id="265" r:id="rId8"/>
    <p:sldId id="279" r:id="rId9"/>
    <p:sldId id="267" r:id="rId10"/>
    <p:sldId id="272" r:id="rId11"/>
    <p:sldId id="269" r:id="rId12"/>
    <p:sldId id="273" r:id="rId13"/>
    <p:sldId id="274" r:id="rId14"/>
    <p:sldId id="275" r:id="rId15"/>
    <p:sldId id="277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9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1995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4691358024691357E-2"/>
                  <c:y val="-1.015873015873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493827160493827"/>
                  <c:y val="-7.61904761904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382716049382831E-2"/>
                  <c:y val="-1.015873015873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123456790123455E-2"/>
                  <c:y val="-2.539682539682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93827160493827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950617283950615E-2"/>
                  <c:y val="-5.0793650793651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13</c:v>
                </c:pt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39506172839506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53086419753084E-2"/>
                  <c:y val="-7.619047619047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4691358024691388E-2"/>
                  <c:y val="-2.5396825396825397E-3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407407407407433E-2"/>
                  <c:y val="-1.015873015873015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Девушки</c:v>
                </c:pt>
                <c:pt idx="1">
                  <c:v>Юноши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031616"/>
        <c:axId val="37237824"/>
        <c:axId val="0"/>
      </c:bar3DChart>
      <c:catAx>
        <c:axId val="114031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237824"/>
        <c:crosses val="autoZero"/>
        <c:auto val="1"/>
        <c:lblAlgn val="ctr"/>
        <c:lblOffset val="100"/>
        <c:noMultiLvlLbl val="0"/>
      </c:catAx>
      <c:valAx>
        <c:axId val="3723782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1403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43803-B09C-4DB1-99D8-BDFD9786DE8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3BB95-E645-4445-BE7D-4A94A199C84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Направление</a:t>
          </a:r>
        </a:p>
        <a:p>
          <a:r>
            <a:rPr lang="ru-RU" dirty="0" smtClean="0"/>
            <a:t> </a:t>
          </a:r>
          <a:r>
            <a:rPr lang="ru-RU" dirty="0" err="1" smtClean="0"/>
            <a:t>оффлайн</a:t>
          </a:r>
          <a:r>
            <a:rPr lang="ru-RU" dirty="0" smtClean="0"/>
            <a:t> </a:t>
          </a:r>
          <a:endParaRPr lang="ru-RU" dirty="0"/>
        </a:p>
      </dgm:t>
    </dgm:pt>
    <dgm:pt modelId="{CFF46194-E4DD-45E7-9D6E-38AF7CF19F51}" type="parTrans" cxnId="{DF7E5850-6B34-434B-8A6F-F03B4833AD58}">
      <dgm:prSet/>
      <dgm:spPr/>
      <dgm:t>
        <a:bodyPr/>
        <a:lstStyle/>
        <a:p>
          <a:endParaRPr lang="ru-RU"/>
        </a:p>
      </dgm:t>
    </dgm:pt>
    <dgm:pt modelId="{EAB7A976-7BE2-4C4D-A022-0750FB693C31}" type="sibTrans" cxnId="{DF7E5850-6B34-434B-8A6F-F03B4833AD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168DA13A-D133-4F28-B01F-06C973175E4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Направление</a:t>
          </a:r>
        </a:p>
        <a:p>
          <a:r>
            <a:rPr lang="ru-RU" dirty="0" smtClean="0"/>
            <a:t>онлайн</a:t>
          </a:r>
          <a:endParaRPr lang="ru-RU" dirty="0"/>
        </a:p>
      </dgm:t>
    </dgm:pt>
    <dgm:pt modelId="{1472454E-A5CF-4533-A841-A34EEA6563D4}" type="sibTrans" cxnId="{61B06ED2-899C-43B4-A5D1-40A4D690165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797E248B-3921-4C64-8998-4E6806749A45}" type="parTrans" cxnId="{61B06ED2-899C-43B4-A5D1-40A4D6901653}">
      <dgm:prSet/>
      <dgm:spPr/>
      <dgm:t>
        <a:bodyPr/>
        <a:lstStyle/>
        <a:p>
          <a:endParaRPr lang="ru-RU"/>
        </a:p>
      </dgm:t>
    </dgm:pt>
    <dgm:pt modelId="{123EBC02-97CE-4FD9-A3CD-8C0F86CECC2E}" type="pres">
      <dgm:prSet presAssocID="{96743803-B09C-4DB1-99D8-BDFD9786DE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735319A-3D8F-430C-9A50-F9C4341F17DF}" type="pres">
      <dgm:prSet presAssocID="{96743803-B09C-4DB1-99D8-BDFD9786DE84}" presName="dot1" presStyleLbl="alignNode1" presStyleIdx="0" presStyleCnt="10" custLinFactY="-100000" custLinFactNeighborX="-67186" custLinFactNeighborY="-121417"/>
      <dgm:spPr/>
    </dgm:pt>
    <dgm:pt modelId="{655AF4DD-3571-48C8-8555-C6A71E6C5ADD}" type="pres">
      <dgm:prSet presAssocID="{96743803-B09C-4DB1-99D8-BDFD9786DE84}" presName="dot2" presStyleLbl="alignNode1" presStyleIdx="1" presStyleCnt="10" custLinFactY="-70582" custLinFactNeighborX="-94317" custLinFactNeighborY="-100000"/>
      <dgm:spPr/>
    </dgm:pt>
    <dgm:pt modelId="{7D4AF8E7-D590-45E5-A6A6-C0C92F9024A3}" type="pres">
      <dgm:prSet presAssocID="{96743803-B09C-4DB1-99D8-BDFD9786DE84}" presName="dot3" presStyleLbl="alignNode1" presStyleIdx="2" presStyleCnt="10" custLinFactX="-4648" custLinFactNeighborX="-100000" custLinFactNeighborY="-62662"/>
      <dgm:spPr/>
    </dgm:pt>
    <dgm:pt modelId="{08E3B4F4-B18D-43BE-A998-E65294D76657}" type="pres">
      <dgm:prSet presAssocID="{96743803-B09C-4DB1-99D8-BDFD9786DE84}" presName="dotArrow1" presStyleLbl="alignNode1" presStyleIdx="3" presStyleCnt="10"/>
      <dgm:spPr/>
    </dgm:pt>
    <dgm:pt modelId="{7A07F3AF-B171-490F-9489-FB684BBAF90F}" type="pres">
      <dgm:prSet presAssocID="{96743803-B09C-4DB1-99D8-BDFD9786DE84}" presName="dotArrow2" presStyleLbl="alignNode1" presStyleIdx="4" presStyleCnt="10"/>
      <dgm:spPr/>
    </dgm:pt>
    <dgm:pt modelId="{88660531-767A-4F4E-836D-89D68CAB24F1}" type="pres">
      <dgm:prSet presAssocID="{96743803-B09C-4DB1-99D8-BDFD9786DE84}" presName="dotArrow3" presStyleLbl="alignNode1" presStyleIdx="5" presStyleCnt="10"/>
      <dgm:spPr/>
    </dgm:pt>
    <dgm:pt modelId="{BAB256AA-7DFF-4DAE-B430-7B26418949FC}" type="pres">
      <dgm:prSet presAssocID="{96743803-B09C-4DB1-99D8-BDFD9786DE84}" presName="dotArrow4" presStyleLbl="alignNode1" presStyleIdx="6" presStyleCnt="10"/>
      <dgm:spPr/>
    </dgm:pt>
    <dgm:pt modelId="{3A2B5BAB-5900-43E6-94E1-E73EE043A978}" type="pres">
      <dgm:prSet presAssocID="{96743803-B09C-4DB1-99D8-BDFD9786DE84}" presName="dotArrow5" presStyleLbl="alignNode1" presStyleIdx="7" presStyleCnt="10"/>
      <dgm:spPr/>
    </dgm:pt>
    <dgm:pt modelId="{71BEFA14-CE66-4D3A-B379-BDC97322371A}" type="pres">
      <dgm:prSet presAssocID="{96743803-B09C-4DB1-99D8-BDFD9786DE84}" presName="dotArrow6" presStyleLbl="alignNode1" presStyleIdx="8" presStyleCnt="10"/>
      <dgm:spPr/>
    </dgm:pt>
    <dgm:pt modelId="{BC2EE440-121F-46B8-8613-33CC5BC6E425}" type="pres">
      <dgm:prSet presAssocID="{96743803-B09C-4DB1-99D8-BDFD9786DE84}" presName="dotArrow7" presStyleLbl="alignNode1" presStyleIdx="9" presStyleCnt="10"/>
      <dgm:spPr/>
    </dgm:pt>
    <dgm:pt modelId="{765B00DD-1EBD-404E-A961-28990E8B5F70}" type="pres">
      <dgm:prSet presAssocID="{168DA13A-D133-4F28-B01F-06C973175E47}" presName="parTx1" presStyleLbl="node1" presStyleIdx="0" presStyleCnt="2" custLinFactNeighborX="11168" custLinFactNeighborY="-40917"/>
      <dgm:spPr/>
      <dgm:t>
        <a:bodyPr/>
        <a:lstStyle/>
        <a:p>
          <a:endParaRPr lang="ru-RU"/>
        </a:p>
      </dgm:t>
    </dgm:pt>
    <dgm:pt modelId="{C68A4D75-3654-4E36-8C54-3A1F368EFF01}" type="pres">
      <dgm:prSet presAssocID="{1472454E-A5CF-4533-A841-A34EEA6563D4}" presName="picture1" presStyleCnt="0"/>
      <dgm:spPr/>
    </dgm:pt>
    <dgm:pt modelId="{EA45A1F1-FB8B-477E-95F3-E19B7F7E883C}" type="pres">
      <dgm:prSet presAssocID="{1472454E-A5CF-4533-A841-A34EEA6563D4}" presName="imageRepeatNode" presStyleLbl="fgImgPlace1" presStyleIdx="0" presStyleCnt="2" custLinFactNeighborX="-19371" custLinFactNeighborY="-16705"/>
      <dgm:spPr/>
      <dgm:t>
        <a:bodyPr/>
        <a:lstStyle/>
        <a:p>
          <a:endParaRPr lang="ru-RU"/>
        </a:p>
      </dgm:t>
    </dgm:pt>
    <dgm:pt modelId="{52BC8187-62B5-4489-BA74-C161A80DFFB0}" type="pres">
      <dgm:prSet presAssocID="{1263BB95-E645-4445-BE7D-4A94A199C849}" presName="parTx2" presStyleLbl="node1" presStyleIdx="1" presStyleCnt="2" custLinFactNeighborX="-18686" custLinFactNeighborY="-76692"/>
      <dgm:spPr/>
      <dgm:t>
        <a:bodyPr/>
        <a:lstStyle/>
        <a:p>
          <a:endParaRPr lang="ru-RU"/>
        </a:p>
      </dgm:t>
    </dgm:pt>
    <dgm:pt modelId="{292A1D88-581E-4ECE-BC4F-53368F54630A}" type="pres">
      <dgm:prSet presAssocID="{EAB7A976-7BE2-4C4D-A022-0750FB693C31}" presName="picture2" presStyleCnt="0"/>
      <dgm:spPr/>
    </dgm:pt>
    <dgm:pt modelId="{C75272CC-5C76-464C-B4D1-DF6DEE6C32B5}" type="pres">
      <dgm:prSet presAssocID="{EAB7A976-7BE2-4C4D-A022-0750FB693C31}" presName="imageRepeatNode" presStyleLbl="fgImgPlace1" presStyleIdx="1" presStyleCnt="2" custLinFactNeighborX="-76112" custLinFactNeighborY="-14455"/>
      <dgm:spPr/>
      <dgm:t>
        <a:bodyPr/>
        <a:lstStyle/>
        <a:p>
          <a:endParaRPr lang="ru-RU"/>
        </a:p>
      </dgm:t>
    </dgm:pt>
  </dgm:ptLst>
  <dgm:cxnLst>
    <dgm:cxn modelId="{61B06ED2-899C-43B4-A5D1-40A4D6901653}" srcId="{96743803-B09C-4DB1-99D8-BDFD9786DE84}" destId="{168DA13A-D133-4F28-B01F-06C973175E47}" srcOrd="0" destOrd="0" parTransId="{797E248B-3921-4C64-8998-4E6806749A45}" sibTransId="{1472454E-A5CF-4533-A841-A34EEA6563D4}"/>
    <dgm:cxn modelId="{F180E893-9112-4BD9-BD1A-3D4FC021FEB1}" type="presOf" srcId="{EAB7A976-7BE2-4C4D-A022-0750FB693C31}" destId="{C75272CC-5C76-464C-B4D1-DF6DEE6C32B5}" srcOrd="0" destOrd="0" presId="urn:microsoft.com/office/officeart/2008/layout/AscendingPictureAccentProcess"/>
    <dgm:cxn modelId="{9D13F3CE-41CC-4C4C-B524-09D56AA14DBF}" type="presOf" srcId="{168DA13A-D133-4F28-B01F-06C973175E47}" destId="{765B00DD-1EBD-404E-A961-28990E8B5F70}" srcOrd="0" destOrd="0" presId="urn:microsoft.com/office/officeart/2008/layout/AscendingPictureAccentProcess"/>
    <dgm:cxn modelId="{D54C70D9-9889-48E6-9206-F43925B48390}" type="presOf" srcId="{1263BB95-E645-4445-BE7D-4A94A199C849}" destId="{52BC8187-62B5-4489-BA74-C161A80DFFB0}" srcOrd="0" destOrd="0" presId="urn:microsoft.com/office/officeart/2008/layout/AscendingPictureAccentProcess"/>
    <dgm:cxn modelId="{3F1269F4-BC19-4A8F-9D0D-47F7D4C3E694}" type="presOf" srcId="{96743803-B09C-4DB1-99D8-BDFD9786DE84}" destId="{123EBC02-97CE-4FD9-A3CD-8C0F86CECC2E}" srcOrd="0" destOrd="0" presId="urn:microsoft.com/office/officeart/2008/layout/AscendingPictureAccentProcess"/>
    <dgm:cxn modelId="{5FFEEEC6-BE71-423C-98CE-115C08972780}" type="presOf" srcId="{1472454E-A5CF-4533-A841-A34EEA6563D4}" destId="{EA45A1F1-FB8B-477E-95F3-E19B7F7E883C}" srcOrd="0" destOrd="0" presId="urn:microsoft.com/office/officeart/2008/layout/AscendingPictureAccentProcess"/>
    <dgm:cxn modelId="{DF7E5850-6B34-434B-8A6F-F03B4833AD58}" srcId="{96743803-B09C-4DB1-99D8-BDFD9786DE84}" destId="{1263BB95-E645-4445-BE7D-4A94A199C849}" srcOrd="1" destOrd="0" parTransId="{CFF46194-E4DD-45E7-9D6E-38AF7CF19F51}" sibTransId="{EAB7A976-7BE2-4C4D-A022-0750FB693C31}"/>
    <dgm:cxn modelId="{2863CCEC-A92C-4C65-A95C-7081B927FE60}" type="presParOf" srcId="{123EBC02-97CE-4FD9-A3CD-8C0F86CECC2E}" destId="{3735319A-3D8F-430C-9A50-F9C4341F17DF}" srcOrd="0" destOrd="0" presId="urn:microsoft.com/office/officeart/2008/layout/AscendingPictureAccentProcess"/>
    <dgm:cxn modelId="{0949BB03-97B1-48B8-B1DD-E6FE4BD25A57}" type="presParOf" srcId="{123EBC02-97CE-4FD9-A3CD-8C0F86CECC2E}" destId="{655AF4DD-3571-48C8-8555-C6A71E6C5ADD}" srcOrd="1" destOrd="0" presId="urn:microsoft.com/office/officeart/2008/layout/AscendingPictureAccentProcess"/>
    <dgm:cxn modelId="{1F32D953-0FBC-4385-9C9F-E85D5E2CA670}" type="presParOf" srcId="{123EBC02-97CE-4FD9-A3CD-8C0F86CECC2E}" destId="{7D4AF8E7-D590-45E5-A6A6-C0C92F9024A3}" srcOrd="2" destOrd="0" presId="urn:microsoft.com/office/officeart/2008/layout/AscendingPictureAccentProcess"/>
    <dgm:cxn modelId="{594DEF31-EA17-4FC3-9A8E-2652DF924AF3}" type="presParOf" srcId="{123EBC02-97CE-4FD9-A3CD-8C0F86CECC2E}" destId="{08E3B4F4-B18D-43BE-A998-E65294D76657}" srcOrd="3" destOrd="0" presId="urn:microsoft.com/office/officeart/2008/layout/AscendingPictureAccentProcess"/>
    <dgm:cxn modelId="{ABA7869B-EB61-42BD-9698-D4B6EF7A0BEF}" type="presParOf" srcId="{123EBC02-97CE-4FD9-A3CD-8C0F86CECC2E}" destId="{7A07F3AF-B171-490F-9489-FB684BBAF90F}" srcOrd="4" destOrd="0" presId="urn:microsoft.com/office/officeart/2008/layout/AscendingPictureAccentProcess"/>
    <dgm:cxn modelId="{ACE1A6E0-779E-4251-BBEC-22B1FE06EE64}" type="presParOf" srcId="{123EBC02-97CE-4FD9-A3CD-8C0F86CECC2E}" destId="{88660531-767A-4F4E-836D-89D68CAB24F1}" srcOrd="5" destOrd="0" presId="urn:microsoft.com/office/officeart/2008/layout/AscendingPictureAccentProcess"/>
    <dgm:cxn modelId="{60DB0446-B79A-4E8E-AF37-0B8A455F7891}" type="presParOf" srcId="{123EBC02-97CE-4FD9-A3CD-8C0F86CECC2E}" destId="{BAB256AA-7DFF-4DAE-B430-7B26418949FC}" srcOrd="6" destOrd="0" presId="urn:microsoft.com/office/officeart/2008/layout/AscendingPictureAccentProcess"/>
    <dgm:cxn modelId="{BB2EDD77-9D71-4476-8827-6D647668AE38}" type="presParOf" srcId="{123EBC02-97CE-4FD9-A3CD-8C0F86CECC2E}" destId="{3A2B5BAB-5900-43E6-94E1-E73EE043A978}" srcOrd="7" destOrd="0" presId="urn:microsoft.com/office/officeart/2008/layout/AscendingPictureAccentProcess"/>
    <dgm:cxn modelId="{FA8C2204-EBDB-49F4-9C08-4130459A64C7}" type="presParOf" srcId="{123EBC02-97CE-4FD9-A3CD-8C0F86CECC2E}" destId="{71BEFA14-CE66-4D3A-B379-BDC97322371A}" srcOrd="8" destOrd="0" presId="urn:microsoft.com/office/officeart/2008/layout/AscendingPictureAccentProcess"/>
    <dgm:cxn modelId="{9A3DA23C-6D31-43BF-BD4F-DA8977086F14}" type="presParOf" srcId="{123EBC02-97CE-4FD9-A3CD-8C0F86CECC2E}" destId="{BC2EE440-121F-46B8-8613-33CC5BC6E425}" srcOrd="9" destOrd="0" presId="urn:microsoft.com/office/officeart/2008/layout/AscendingPictureAccentProcess"/>
    <dgm:cxn modelId="{350A0110-5E71-49D4-81DC-83BC8D750336}" type="presParOf" srcId="{123EBC02-97CE-4FD9-A3CD-8C0F86CECC2E}" destId="{765B00DD-1EBD-404E-A961-28990E8B5F70}" srcOrd="10" destOrd="0" presId="urn:microsoft.com/office/officeart/2008/layout/AscendingPictureAccentProcess"/>
    <dgm:cxn modelId="{1AE0764B-CF85-4283-96DF-1553BCF1F986}" type="presParOf" srcId="{123EBC02-97CE-4FD9-A3CD-8C0F86CECC2E}" destId="{C68A4D75-3654-4E36-8C54-3A1F368EFF01}" srcOrd="11" destOrd="0" presId="urn:microsoft.com/office/officeart/2008/layout/AscendingPictureAccentProcess"/>
    <dgm:cxn modelId="{7D128747-0E91-437D-B1F5-5FB780E0A320}" type="presParOf" srcId="{C68A4D75-3654-4E36-8C54-3A1F368EFF01}" destId="{EA45A1F1-FB8B-477E-95F3-E19B7F7E883C}" srcOrd="0" destOrd="0" presId="urn:microsoft.com/office/officeart/2008/layout/AscendingPictureAccentProcess"/>
    <dgm:cxn modelId="{A7008CDC-A3B8-4B2D-BAB3-7D745DFED256}" type="presParOf" srcId="{123EBC02-97CE-4FD9-A3CD-8C0F86CECC2E}" destId="{52BC8187-62B5-4489-BA74-C161A80DFFB0}" srcOrd="12" destOrd="0" presId="urn:microsoft.com/office/officeart/2008/layout/AscendingPictureAccentProcess"/>
    <dgm:cxn modelId="{D93125F4-F5F0-44D3-AD20-C8091073F66B}" type="presParOf" srcId="{123EBC02-97CE-4FD9-A3CD-8C0F86CECC2E}" destId="{292A1D88-581E-4ECE-BC4F-53368F54630A}" srcOrd="13" destOrd="0" presId="urn:microsoft.com/office/officeart/2008/layout/AscendingPictureAccentProcess"/>
    <dgm:cxn modelId="{183CA849-A72F-4DE0-8F60-E0B2E5539F24}" type="presParOf" srcId="{292A1D88-581E-4ECE-BC4F-53368F54630A}" destId="{C75272CC-5C76-464C-B4D1-DF6DEE6C32B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606FA-44E6-4A47-BF4B-818840C0EB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B68CB-AC8E-44AF-B0F4-5B2415AB1320}">
      <dgm:prSet phldrT="[Текст]"/>
      <dgm:spPr/>
      <dgm:t>
        <a:bodyPr/>
        <a:lstStyle/>
        <a:p>
          <a:r>
            <a:rPr lang="ru-RU" b="1" dirty="0" smtClean="0"/>
            <a:t>1 этап</a:t>
          </a:r>
        </a:p>
        <a:p>
          <a:r>
            <a:rPr lang="ru-RU" b="1" dirty="0" smtClean="0"/>
            <a:t>Создание группы</a:t>
          </a:r>
        </a:p>
      </dgm:t>
    </dgm:pt>
    <dgm:pt modelId="{3A980A6B-4929-45AE-8849-6E51358BDD7E}" type="parTrans" cxnId="{B5E38687-7550-4710-8450-06F3B57EE430}">
      <dgm:prSet/>
      <dgm:spPr/>
      <dgm:t>
        <a:bodyPr/>
        <a:lstStyle/>
        <a:p>
          <a:endParaRPr lang="ru-RU"/>
        </a:p>
      </dgm:t>
    </dgm:pt>
    <dgm:pt modelId="{4C35301A-67B3-48B7-88CB-FC69B539D023}" type="sibTrans" cxnId="{B5E38687-7550-4710-8450-06F3B57EE430}">
      <dgm:prSet/>
      <dgm:spPr/>
      <dgm:t>
        <a:bodyPr/>
        <a:lstStyle/>
        <a:p>
          <a:endParaRPr lang="ru-RU"/>
        </a:p>
      </dgm:t>
    </dgm:pt>
    <dgm:pt modelId="{6B917030-B351-40FD-B41C-29D01484C9A8}">
      <dgm:prSet phldrT="[Текст]" custT="1"/>
      <dgm:spPr/>
      <dgm:t>
        <a:bodyPr/>
        <a:lstStyle/>
        <a:p>
          <a:r>
            <a:rPr lang="ru-RU" sz="2800" dirty="0" smtClean="0"/>
            <a:t>разработка </a:t>
          </a:r>
          <a:r>
            <a:rPr lang="ru-RU" sz="2800" dirty="0" smtClean="0"/>
            <a:t>целей, задач группы, правил поведения в группе для </a:t>
          </a:r>
          <a:r>
            <a:rPr lang="ru-RU" sz="2800" dirty="0" smtClean="0"/>
            <a:t>участников</a:t>
          </a:r>
          <a:endParaRPr lang="ru-RU" sz="2800" dirty="0"/>
        </a:p>
      </dgm:t>
    </dgm:pt>
    <dgm:pt modelId="{3FF1344A-8A82-4BF9-94CD-442CE2ED966F}" type="parTrans" cxnId="{EAB88C6B-EF82-4E77-BEF2-C28F61001ECF}">
      <dgm:prSet/>
      <dgm:spPr/>
      <dgm:t>
        <a:bodyPr/>
        <a:lstStyle/>
        <a:p>
          <a:endParaRPr lang="ru-RU"/>
        </a:p>
      </dgm:t>
    </dgm:pt>
    <dgm:pt modelId="{CA66B8D8-A840-40F7-A33C-032CAC508C1B}" type="sibTrans" cxnId="{EAB88C6B-EF82-4E77-BEF2-C28F61001ECF}">
      <dgm:prSet/>
      <dgm:spPr/>
      <dgm:t>
        <a:bodyPr/>
        <a:lstStyle/>
        <a:p>
          <a:endParaRPr lang="ru-RU"/>
        </a:p>
      </dgm:t>
    </dgm:pt>
    <dgm:pt modelId="{880B83E3-FCC9-4FB5-BAF7-2AE34B41385E}">
      <dgm:prSet phldrT="[Текст]" phldr="1"/>
      <dgm:spPr/>
      <dgm:t>
        <a:bodyPr/>
        <a:lstStyle/>
        <a:p>
          <a:endParaRPr lang="ru-RU" dirty="0"/>
        </a:p>
      </dgm:t>
    </dgm:pt>
    <dgm:pt modelId="{15B7FBD6-9326-4CD5-ABEF-B2E6CB6A62E4}" type="parTrans" cxnId="{5278A7AC-F05F-4644-84E6-36C7B947D1AC}">
      <dgm:prSet/>
      <dgm:spPr/>
      <dgm:t>
        <a:bodyPr/>
        <a:lstStyle/>
        <a:p>
          <a:endParaRPr lang="ru-RU"/>
        </a:p>
      </dgm:t>
    </dgm:pt>
    <dgm:pt modelId="{D64B7F7D-9901-4E21-8648-7C14FEC1D949}" type="sibTrans" cxnId="{5278A7AC-F05F-4644-84E6-36C7B947D1AC}">
      <dgm:prSet/>
      <dgm:spPr/>
      <dgm:t>
        <a:bodyPr/>
        <a:lstStyle/>
        <a:p>
          <a:endParaRPr lang="ru-RU"/>
        </a:p>
      </dgm:t>
    </dgm:pt>
    <dgm:pt modelId="{983E51F2-F4B5-484E-93E9-3FB78B412CF5}">
      <dgm:prSet phldrT="[Текст]" custT="1"/>
      <dgm:spPr/>
      <dgm:t>
        <a:bodyPr/>
        <a:lstStyle/>
        <a:p>
          <a:r>
            <a:rPr lang="ru-RU" sz="2800" dirty="0" smtClean="0"/>
            <a:t>разработка </a:t>
          </a:r>
          <a:r>
            <a:rPr lang="ru-RU" sz="2800" dirty="0" smtClean="0"/>
            <a:t>логотипа группы, оформление страницы </a:t>
          </a:r>
          <a:r>
            <a:rPr lang="ru-RU" sz="2800" dirty="0" smtClean="0"/>
            <a:t>группы</a:t>
          </a:r>
          <a:endParaRPr lang="ru-RU" sz="2800" dirty="0"/>
        </a:p>
      </dgm:t>
    </dgm:pt>
    <dgm:pt modelId="{7C8FC2E7-94C2-4339-B7F0-640BF9190CDD}" type="parTrans" cxnId="{DF6C4B9A-EAFF-42C9-A153-10ACA20FEC93}">
      <dgm:prSet/>
      <dgm:spPr/>
      <dgm:t>
        <a:bodyPr/>
        <a:lstStyle/>
        <a:p>
          <a:endParaRPr lang="ru-RU"/>
        </a:p>
      </dgm:t>
    </dgm:pt>
    <dgm:pt modelId="{10F5B08D-2E39-4361-87F6-544BBEFEBD59}" type="sibTrans" cxnId="{DF6C4B9A-EAFF-42C9-A153-10ACA20FEC93}">
      <dgm:prSet/>
      <dgm:spPr/>
      <dgm:t>
        <a:bodyPr/>
        <a:lstStyle/>
        <a:p>
          <a:endParaRPr lang="ru-RU"/>
        </a:p>
      </dgm:t>
    </dgm:pt>
    <dgm:pt modelId="{A4F93EE9-D97B-4A1C-8674-1A1C5E525652}">
      <dgm:prSet phldrT="[Текст]" custT="1"/>
      <dgm:spPr/>
      <dgm:t>
        <a:bodyPr/>
        <a:lstStyle/>
        <a:p>
          <a:endParaRPr lang="ru-RU" sz="2800" dirty="0"/>
        </a:p>
      </dgm:t>
    </dgm:pt>
    <dgm:pt modelId="{CA60F7CD-3A61-4403-A434-FF64E6248042}" type="parTrans" cxnId="{5485429E-ED65-4888-AA91-D3BC1833D5DF}">
      <dgm:prSet/>
      <dgm:spPr/>
      <dgm:t>
        <a:bodyPr/>
        <a:lstStyle/>
        <a:p>
          <a:endParaRPr lang="ru-RU"/>
        </a:p>
      </dgm:t>
    </dgm:pt>
    <dgm:pt modelId="{BB51F42C-D464-44BE-B216-43A8B6DB25F7}" type="sibTrans" cxnId="{5485429E-ED65-4888-AA91-D3BC1833D5DF}">
      <dgm:prSet/>
      <dgm:spPr/>
      <dgm:t>
        <a:bodyPr/>
        <a:lstStyle/>
        <a:p>
          <a:endParaRPr lang="ru-RU"/>
        </a:p>
      </dgm:t>
    </dgm:pt>
    <dgm:pt modelId="{CE51D9D0-8E0E-4933-81B9-E02A70BAB98E}" type="pres">
      <dgm:prSet presAssocID="{542606FA-44E6-4A47-BF4B-818840C0EB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82ADE0-EEE0-4248-AC91-C98DD07964BF}" type="pres">
      <dgm:prSet presAssocID="{473B68CB-AC8E-44AF-B0F4-5B2415AB1320}" presName="linNode" presStyleCnt="0"/>
      <dgm:spPr/>
    </dgm:pt>
    <dgm:pt modelId="{51A6AD50-3E58-4DBC-8376-481AD9F1CCD3}" type="pres">
      <dgm:prSet presAssocID="{473B68CB-AC8E-44AF-B0F4-5B2415AB1320}" presName="parentShp" presStyleLbl="node1" presStyleIdx="0" presStyleCnt="2" custScaleX="99372" custScaleY="90804" custLinFactNeighborX="-3417" custLinFactNeighborY="-38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02BDC-C36B-4432-8391-6EB58D1F7B15}" type="pres">
      <dgm:prSet presAssocID="{473B68CB-AC8E-44AF-B0F4-5B2415AB1320}" presName="childShp" presStyleLbl="bgAccFollowNode1" presStyleIdx="0" presStyleCnt="2" custLinFactNeighborX="340" custLinFactNeighborY="-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B6627-8FCC-4177-895E-6BE5E040B3CE}" type="pres">
      <dgm:prSet presAssocID="{4C35301A-67B3-48B7-88CB-FC69B539D023}" presName="spacing" presStyleCnt="0"/>
      <dgm:spPr/>
    </dgm:pt>
    <dgm:pt modelId="{FB8EE4CC-D957-4560-8AD9-6A324C847EAA}" type="pres">
      <dgm:prSet presAssocID="{880B83E3-FCC9-4FB5-BAF7-2AE34B41385E}" presName="linNode" presStyleCnt="0"/>
      <dgm:spPr/>
    </dgm:pt>
    <dgm:pt modelId="{A4B88181-DA86-41C1-A946-28D941CA95D3}" type="pres">
      <dgm:prSet presAssocID="{880B83E3-FCC9-4FB5-BAF7-2AE34B41385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49A9D-B9F8-442E-A3BF-9FDDFCEE7067}" type="pres">
      <dgm:prSet presAssocID="{880B83E3-FCC9-4FB5-BAF7-2AE34B41385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8A7AC-F05F-4644-84E6-36C7B947D1AC}" srcId="{542606FA-44E6-4A47-BF4B-818840C0EBF2}" destId="{880B83E3-FCC9-4FB5-BAF7-2AE34B41385E}" srcOrd="1" destOrd="0" parTransId="{15B7FBD6-9326-4CD5-ABEF-B2E6CB6A62E4}" sibTransId="{D64B7F7D-9901-4E21-8648-7C14FEC1D949}"/>
    <dgm:cxn modelId="{B5E38687-7550-4710-8450-06F3B57EE430}" srcId="{542606FA-44E6-4A47-BF4B-818840C0EBF2}" destId="{473B68CB-AC8E-44AF-B0F4-5B2415AB1320}" srcOrd="0" destOrd="0" parTransId="{3A980A6B-4929-45AE-8849-6E51358BDD7E}" sibTransId="{4C35301A-67B3-48B7-88CB-FC69B539D023}"/>
    <dgm:cxn modelId="{5485429E-ED65-4888-AA91-D3BC1833D5DF}" srcId="{880B83E3-FCC9-4FB5-BAF7-2AE34B41385E}" destId="{A4F93EE9-D97B-4A1C-8674-1A1C5E525652}" srcOrd="0" destOrd="0" parTransId="{CA60F7CD-3A61-4403-A434-FF64E6248042}" sibTransId="{BB51F42C-D464-44BE-B216-43A8B6DB25F7}"/>
    <dgm:cxn modelId="{3A7D1190-F807-4095-9478-EFA061A46D02}" type="presOf" srcId="{A4F93EE9-D97B-4A1C-8674-1A1C5E525652}" destId="{1B549A9D-B9F8-442E-A3BF-9FDDFCEE7067}" srcOrd="0" destOrd="0" presId="urn:microsoft.com/office/officeart/2005/8/layout/vList6"/>
    <dgm:cxn modelId="{EAB88C6B-EF82-4E77-BEF2-C28F61001ECF}" srcId="{473B68CB-AC8E-44AF-B0F4-5B2415AB1320}" destId="{6B917030-B351-40FD-B41C-29D01484C9A8}" srcOrd="0" destOrd="0" parTransId="{3FF1344A-8A82-4BF9-94CD-442CE2ED966F}" sibTransId="{CA66B8D8-A840-40F7-A33C-032CAC508C1B}"/>
    <dgm:cxn modelId="{DB6715CB-79FB-4546-A663-E7982C9DC3F3}" type="presOf" srcId="{880B83E3-FCC9-4FB5-BAF7-2AE34B41385E}" destId="{A4B88181-DA86-41C1-A946-28D941CA95D3}" srcOrd="0" destOrd="0" presId="urn:microsoft.com/office/officeart/2005/8/layout/vList6"/>
    <dgm:cxn modelId="{F6E62FDF-6C70-46A8-9298-1B2C2AF95906}" type="presOf" srcId="{473B68CB-AC8E-44AF-B0F4-5B2415AB1320}" destId="{51A6AD50-3E58-4DBC-8376-481AD9F1CCD3}" srcOrd="0" destOrd="0" presId="urn:microsoft.com/office/officeart/2005/8/layout/vList6"/>
    <dgm:cxn modelId="{DF6C4B9A-EAFF-42C9-A153-10ACA20FEC93}" srcId="{880B83E3-FCC9-4FB5-BAF7-2AE34B41385E}" destId="{983E51F2-F4B5-484E-93E9-3FB78B412CF5}" srcOrd="1" destOrd="0" parTransId="{7C8FC2E7-94C2-4339-B7F0-640BF9190CDD}" sibTransId="{10F5B08D-2E39-4361-87F6-544BBEFEBD59}"/>
    <dgm:cxn modelId="{EF69B11A-A4EC-4B08-9DA9-F437308A5026}" type="presOf" srcId="{6B917030-B351-40FD-B41C-29D01484C9A8}" destId="{17F02BDC-C36B-4432-8391-6EB58D1F7B15}" srcOrd="0" destOrd="0" presId="urn:microsoft.com/office/officeart/2005/8/layout/vList6"/>
    <dgm:cxn modelId="{3A22CFB1-AD06-4FE0-AAED-E271AC3841A2}" type="presOf" srcId="{542606FA-44E6-4A47-BF4B-818840C0EBF2}" destId="{CE51D9D0-8E0E-4933-81B9-E02A70BAB98E}" srcOrd="0" destOrd="0" presId="urn:microsoft.com/office/officeart/2005/8/layout/vList6"/>
    <dgm:cxn modelId="{EBBAB347-E9D9-4D83-A58B-F2BA74564E55}" type="presOf" srcId="{983E51F2-F4B5-484E-93E9-3FB78B412CF5}" destId="{1B549A9D-B9F8-442E-A3BF-9FDDFCEE7067}" srcOrd="0" destOrd="1" presId="urn:microsoft.com/office/officeart/2005/8/layout/vList6"/>
    <dgm:cxn modelId="{B8E8835C-F965-44B5-A9ED-9F94F74ACA5C}" type="presParOf" srcId="{CE51D9D0-8E0E-4933-81B9-E02A70BAB98E}" destId="{1D82ADE0-EEE0-4248-AC91-C98DD07964BF}" srcOrd="0" destOrd="0" presId="urn:microsoft.com/office/officeart/2005/8/layout/vList6"/>
    <dgm:cxn modelId="{E7E24942-A34C-45F7-83F0-6F38D33F9719}" type="presParOf" srcId="{1D82ADE0-EEE0-4248-AC91-C98DD07964BF}" destId="{51A6AD50-3E58-4DBC-8376-481AD9F1CCD3}" srcOrd="0" destOrd="0" presId="urn:microsoft.com/office/officeart/2005/8/layout/vList6"/>
    <dgm:cxn modelId="{54AC4FFC-951B-4EB8-84A0-016B1435F68E}" type="presParOf" srcId="{1D82ADE0-EEE0-4248-AC91-C98DD07964BF}" destId="{17F02BDC-C36B-4432-8391-6EB58D1F7B15}" srcOrd="1" destOrd="0" presId="urn:microsoft.com/office/officeart/2005/8/layout/vList6"/>
    <dgm:cxn modelId="{56588377-990A-4AA6-838D-D98D86385089}" type="presParOf" srcId="{CE51D9D0-8E0E-4933-81B9-E02A70BAB98E}" destId="{7D4B6627-8FCC-4177-895E-6BE5E040B3CE}" srcOrd="1" destOrd="0" presId="urn:microsoft.com/office/officeart/2005/8/layout/vList6"/>
    <dgm:cxn modelId="{D40FC548-C94F-461B-A8ED-85152C1ADF7D}" type="presParOf" srcId="{CE51D9D0-8E0E-4933-81B9-E02A70BAB98E}" destId="{FB8EE4CC-D957-4560-8AD9-6A324C847EAA}" srcOrd="2" destOrd="0" presId="urn:microsoft.com/office/officeart/2005/8/layout/vList6"/>
    <dgm:cxn modelId="{80BCD33E-5767-41B4-AB57-3F63F30B4115}" type="presParOf" srcId="{FB8EE4CC-D957-4560-8AD9-6A324C847EAA}" destId="{A4B88181-DA86-41C1-A946-28D941CA95D3}" srcOrd="0" destOrd="0" presId="urn:microsoft.com/office/officeart/2005/8/layout/vList6"/>
    <dgm:cxn modelId="{C0A21191-5946-4239-A70B-7A45032412CE}" type="presParOf" srcId="{FB8EE4CC-D957-4560-8AD9-6A324C847EAA}" destId="{1B549A9D-B9F8-442E-A3BF-9FDDFCEE70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5319A-3D8F-430C-9A50-F9C4341F17DF}">
      <dsp:nvSpPr>
        <dsp:cNvPr id="0" name=""/>
        <dsp:cNvSpPr/>
      </dsp:nvSpPr>
      <dsp:spPr>
        <a:xfrm>
          <a:off x="2818656" y="2592635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AF4DD-3571-48C8-8555-C6A71E6C5ADD}">
      <dsp:nvSpPr>
        <dsp:cNvPr id="0" name=""/>
        <dsp:cNvSpPr/>
      </dsp:nvSpPr>
      <dsp:spPr>
        <a:xfrm>
          <a:off x="2602632" y="2952676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AF8E7-D590-45E5-A6A6-C0C92F9024A3}">
      <dsp:nvSpPr>
        <dsp:cNvPr id="0" name=""/>
        <dsp:cNvSpPr/>
      </dsp:nvSpPr>
      <dsp:spPr>
        <a:xfrm>
          <a:off x="2386608" y="338472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3B4F4-B18D-43BE-A998-E65294D76657}">
      <dsp:nvSpPr>
        <dsp:cNvPr id="0" name=""/>
        <dsp:cNvSpPr/>
      </dsp:nvSpPr>
      <dsp:spPr>
        <a:xfrm>
          <a:off x="2818629" y="349304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7F3AF-B171-490F-9489-FB684BBAF90F}">
      <dsp:nvSpPr>
        <dsp:cNvPr id="0" name=""/>
        <dsp:cNvSpPr/>
      </dsp:nvSpPr>
      <dsp:spPr>
        <a:xfrm>
          <a:off x="3070181" y="19940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60531-767A-4F4E-836D-89D68CAB24F1}">
      <dsp:nvSpPr>
        <dsp:cNvPr id="0" name=""/>
        <dsp:cNvSpPr/>
      </dsp:nvSpPr>
      <dsp:spPr>
        <a:xfrm>
          <a:off x="3320980" y="4950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256AA-7DFF-4DAE-B430-7B26418949FC}">
      <dsp:nvSpPr>
        <dsp:cNvPr id="0" name=""/>
        <dsp:cNvSpPr/>
      </dsp:nvSpPr>
      <dsp:spPr>
        <a:xfrm>
          <a:off x="3571779" y="19940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B5BAB-5900-43E6-94E1-E73EE043A978}">
      <dsp:nvSpPr>
        <dsp:cNvPr id="0" name=""/>
        <dsp:cNvSpPr/>
      </dsp:nvSpPr>
      <dsp:spPr>
        <a:xfrm>
          <a:off x="3823331" y="349304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FA14-CE66-4D3A-B379-BDC97322371A}">
      <dsp:nvSpPr>
        <dsp:cNvPr id="0" name=""/>
        <dsp:cNvSpPr/>
      </dsp:nvSpPr>
      <dsp:spPr>
        <a:xfrm>
          <a:off x="3320980" y="36579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EE440-121F-46B8-8613-33CC5BC6E425}">
      <dsp:nvSpPr>
        <dsp:cNvPr id="0" name=""/>
        <dsp:cNvSpPr/>
      </dsp:nvSpPr>
      <dsp:spPr>
        <a:xfrm>
          <a:off x="3320980" y="682083"/>
          <a:ext cx="188287" cy="18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B00DD-1EBD-404E-A961-28990E8B5F70}">
      <dsp:nvSpPr>
        <dsp:cNvPr id="0" name=""/>
        <dsp:cNvSpPr/>
      </dsp:nvSpPr>
      <dsp:spPr>
        <a:xfrm>
          <a:off x="2242605" y="3744758"/>
          <a:ext cx="4060981" cy="1089276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57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онлайн</a:t>
          </a:r>
          <a:endParaRPr lang="ru-RU" sz="2400" kern="1200" dirty="0"/>
        </a:p>
      </dsp:txBody>
      <dsp:txXfrm>
        <a:off x="2295779" y="3797932"/>
        <a:ext cx="3954633" cy="982928"/>
      </dsp:txXfrm>
    </dsp:sp>
    <dsp:sp modelId="{EA45A1F1-FB8B-477E-95F3-E19B7F7E883C}">
      <dsp:nvSpPr>
        <dsp:cNvPr id="0" name=""/>
        <dsp:cNvSpPr/>
      </dsp:nvSpPr>
      <dsp:spPr>
        <a:xfrm>
          <a:off x="298384" y="2808653"/>
          <a:ext cx="1882873" cy="18827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C8187-62B5-4489-BA74-C161A80DFFB0}">
      <dsp:nvSpPr>
        <dsp:cNvPr id="0" name=""/>
        <dsp:cNvSpPr/>
      </dsp:nvSpPr>
      <dsp:spPr>
        <a:xfrm>
          <a:off x="2746667" y="1224486"/>
          <a:ext cx="4060981" cy="1089276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57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Направление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err="1" smtClean="0"/>
            <a:t>оффлайн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799841" y="1277660"/>
        <a:ext cx="3954633" cy="982928"/>
      </dsp:txXfrm>
    </dsp:sp>
    <dsp:sp modelId="{C75272CC-5C76-464C-B4D1-DF6DEE6C32B5}">
      <dsp:nvSpPr>
        <dsp:cNvPr id="0" name=""/>
        <dsp:cNvSpPr/>
      </dsp:nvSpPr>
      <dsp:spPr>
        <a:xfrm>
          <a:off x="946451" y="720431"/>
          <a:ext cx="1882873" cy="18827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02BDC-C36B-4432-8391-6EB58D1F7B15}">
      <dsp:nvSpPr>
        <dsp:cNvPr id="0" name=""/>
        <dsp:cNvSpPr/>
      </dsp:nvSpPr>
      <dsp:spPr>
        <a:xfrm>
          <a:off x="3291839" y="0"/>
          <a:ext cx="4937760" cy="2792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разработка </a:t>
          </a:r>
          <a:r>
            <a:rPr lang="ru-RU" sz="2800" kern="1200" dirty="0" smtClean="0"/>
            <a:t>целей, задач группы, правил поведения в группе для </a:t>
          </a:r>
          <a:r>
            <a:rPr lang="ru-RU" sz="2800" kern="1200" dirty="0" smtClean="0"/>
            <a:t>участников</a:t>
          </a:r>
          <a:endParaRPr lang="ru-RU" sz="2800" kern="1200" dirty="0"/>
        </a:p>
      </dsp:txBody>
      <dsp:txXfrm>
        <a:off x="3291839" y="349070"/>
        <a:ext cx="3890549" cy="2094422"/>
      </dsp:txXfrm>
    </dsp:sp>
    <dsp:sp modelId="{51A6AD50-3E58-4DBC-8376-481AD9F1CCD3}">
      <dsp:nvSpPr>
        <dsp:cNvPr id="0" name=""/>
        <dsp:cNvSpPr/>
      </dsp:nvSpPr>
      <dsp:spPr>
        <a:xfrm>
          <a:off x="0" y="0"/>
          <a:ext cx="3271167" cy="2535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1 этап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Создание группы</a:t>
          </a:r>
        </a:p>
      </dsp:txBody>
      <dsp:txXfrm>
        <a:off x="123786" y="123786"/>
        <a:ext cx="3023595" cy="2288186"/>
      </dsp:txXfrm>
    </dsp:sp>
    <dsp:sp modelId="{1B549A9D-B9F8-442E-A3BF-9FDDFCEE7067}">
      <dsp:nvSpPr>
        <dsp:cNvPr id="0" name=""/>
        <dsp:cNvSpPr/>
      </dsp:nvSpPr>
      <dsp:spPr>
        <a:xfrm>
          <a:off x="3291839" y="3072534"/>
          <a:ext cx="4937760" cy="2792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разработка </a:t>
          </a:r>
          <a:r>
            <a:rPr lang="ru-RU" sz="2800" kern="1200" dirty="0" smtClean="0"/>
            <a:t>логотипа группы, оформление страницы </a:t>
          </a:r>
          <a:r>
            <a:rPr lang="ru-RU" sz="2800" kern="1200" dirty="0" smtClean="0"/>
            <a:t>группы</a:t>
          </a:r>
          <a:endParaRPr lang="ru-RU" sz="2800" kern="1200" dirty="0"/>
        </a:p>
      </dsp:txBody>
      <dsp:txXfrm>
        <a:off x="3291839" y="3421604"/>
        <a:ext cx="3890549" cy="2094422"/>
      </dsp:txXfrm>
    </dsp:sp>
    <dsp:sp modelId="{A4B88181-DA86-41C1-A946-28D941CA95D3}">
      <dsp:nvSpPr>
        <dsp:cNvPr id="0" name=""/>
        <dsp:cNvSpPr/>
      </dsp:nvSpPr>
      <dsp:spPr>
        <a:xfrm>
          <a:off x="0" y="3072534"/>
          <a:ext cx="3291840" cy="2792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36322" y="3208856"/>
        <a:ext cx="3019196" cy="251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\02\196_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747A4-6EFA-441C-8B35-AA32E935FB44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94174-B04E-4384-BEEB-91D4CCF228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9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5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2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2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47A4-6EFA-441C-8B35-AA32E935FB44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94174-B04E-4384-BEEB-91D4CCF2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\02\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9" y="-1456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F747A4-6EFA-441C-8B35-AA32E935FB44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594174-B04E-4384-BEEB-91D4CCF228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8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28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microsoft.com/office/2007/relationships/hdphoto" Target="../media/hdphoto8.wdp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990656" cy="36004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Краудсорсинг</a:t>
            </a:r>
            <a:r>
              <a:rPr lang="ru-RU" dirty="0" smtClean="0"/>
              <a:t>-проект «Банковская среда»</a:t>
            </a:r>
            <a:br>
              <a:rPr lang="ru-RU" dirty="0" smtClean="0"/>
            </a:br>
            <a:r>
              <a:rPr lang="ru-RU" dirty="0" smtClean="0"/>
              <a:t>или «Как мы открывали второй фронт»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5904656" cy="352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2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490687" cy="308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6840760" cy="3406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9776" y="116632"/>
            <a:ext cx="8712968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Фотоотчёт творческой встречи: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«Детские </a:t>
            </a:r>
            <a:r>
              <a:rPr lang="ru-RU" sz="2400" b="1" dirty="0">
                <a:solidFill>
                  <a:schemeClr val="bg1"/>
                </a:solidFill>
              </a:rPr>
              <a:t>стихи для </a:t>
            </a:r>
            <a:r>
              <a:rPr lang="ru-RU" sz="2400" b="1" dirty="0" smtClean="0">
                <a:solidFill>
                  <a:schemeClr val="bg1"/>
                </a:solidFill>
              </a:rPr>
              <a:t>взрослых. Взрослые </a:t>
            </a:r>
            <a:r>
              <a:rPr lang="ru-RU" sz="2400" b="1" dirty="0">
                <a:solidFill>
                  <a:schemeClr val="bg1"/>
                </a:solidFill>
              </a:rPr>
              <a:t>стихи для детей»</a:t>
            </a:r>
          </a:p>
        </p:txBody>
      </p:sp>
    </p:spTree>
    <p:extLst>
      <p:ext uri="{BB962C8B-B14F-4D97-AF65-F5344CB8AC3E}">
        <p14:creationId xmlns:p14="http://schemas.microsoft.com/office/powerpoint/2010/main" val="3379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51" y="1481647"/>
            <a:ext cx="8260949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36652"/>
            <a:ext cx="8147248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Видеорепортаж концертной программы: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«Зарождение </a:t>
            </a:r>
            <a:r>
              <a:rPr lang="ru-RU" sz="3200" dirty="0">
                <a:solidFill>
                  <a:schemeClr val="bg1"/>
                </a:solidFill>
              </a:rPr>
              <a:t>джаза. Основные стили»</a:t>
            </a:r>
          </a:p>
        </p:txBody>
      </p:sp>
    </p:spTree>
    <p:extLst>
      <p:ext uri="{BB962C8B-B14F-4D97-AF65-F5344CB8AC3E}">
        <p14:creationId xmlns:p14="http://schemas.microsoft.com/office/powerpoint/2010/main" val="3270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456384" cy="525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04124"/>
            <a:ext cx="8496944" cy="8646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Видеоигра посвященная 100-летию </a:t>
            </a:r>
            <a:r>
              <a:rPr lang="ru-RU" sz="2800" dirty="0" err="1" smtClean="0"/>
              <a:t>К.Симонова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3290"/>
            <a:ext cx="4968552" cy="580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13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31301"/>
            <a:ext cx="4971256" cy="284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10" y="3585034"/>
            <a:ext cx="5095900" cy="283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3614"/>
            <a:ext cx="43559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78760" y="932836"/>
            <a:ext cx="3669704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Видеоигра «Голос МБШ»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о творчеству </a:t>
            </a:r>
            <a:r>
              <a:rPr lang="ru-RU" sz="2800" dirty="0" err="1" smtClean="0">
                <a:solidFill>
                  <a:schemeClr val="bg1"/>
                </a:solidFill>
              </a:rPr>
              <a:t>И.А.Бунина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4177" y="3573016"/>
            <a:ext cx="5508898" cy="312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647826"/>
            <a:ext cx="4595415" cy="258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5" y="2674049"/>
            <a:ext cx="4468641" cy="247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24140" y="425770"/>
            <a:ext cx="423262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Видеоигра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en-US" sz="2400" b="1" dirty="0">
                <a:solidFill>
                  <a:schemeClr val="bg1"/>
                </a:solidFill>
              </a:rPr>
              <a:t>Follow me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 применением мобильного приложения </a:t>
            </a:r>
            <a:r>
              <a:rPr lang="en-US" sz="2400" b="1" dirty="0" smtClean="0">
                <a:solidFill>
                  <a:schemeClr val="bg1"/>
                </a:solidFill>
              </a:rPr>
              <a:t>Periscope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(c </a:t>
            </a:r>
            <a:r>
              <a:rPr lang="ru-RU" sz="2000" dirty="0" smtClean="0">
                <a:solidFill>
                  <a:schemeClr val="bg1"/>
                </a:solidFill>
              </a:rPr>
              <a:t>элементами спортивного ориентирования на местности)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980728"/>
            <a:ext cx="8568952" cy="358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3" y="3717032"/>
            <a:ext cx="382905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63" y="4293096"/>
            <a:ext cx="3829050" cy="2047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48" y="4576411"/>
            <a:ext cx="3829050" cy="2047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85112" y="212377"/>
            <a:ext cx="8635360" cy="86409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Видеоребус</a:t>
            </a:r>
            <a:r>
              <a:rPr lang="ru-RU" sz="3200" dirty="0" smtClean="0">
                <a:solidFill>
                  <a:schemeClr val="bg1"/>
                </a:solidFill>
              </a:rPr>
              <a:t> от умников : «Этот </a:t>
            </a:r>
            <a:r>
              <a:rPr lang="ru-RU" sz="3200" dirty="0">
                <a:solidFill>
                  <a:schemeClr val="bg1"/>
                </a:solidFill>
              </a:rPr>
              <a:t>день в </a:t>
            </a:r>
            <a:r>
              <a:rPr lang="ru-RU" sz="3200" dirty="0" smtClean="0">
                <a:solidFill>
                  <a:schemeClr val="bg1"/>
                </a:solidFill>
              </a:rPr>
              <a:t>истории»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34" y="764704"/>
            <a:ext cx="1989161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5184" y="3140967"/>
            <a:ext cx="5615171" cy="315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1297"/>
            <a:ext cx="186077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6" y="548680"/>
            <a:ext cx="1739627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8" y="4260188"/>
            <a:ext cx="1622053" cy="23360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2448272" cy="3155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4" y="748366"/>
            <a:ext cx="2016224" cy="26806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5261407" y="980728"/>
            <a:ext cx="3557611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Видеоконкурс</a:t>
            </a:r>
            <a:r>
              <a:rPr lang="ru-RU" dirty="0" smtClean="0"/>
              <a:t> от студентов любящих рисовать</a:t>
            </a:r>
          </a:p>
          <a:p>
            <a:pPr algn="ctr"/>
            <a:r>
              <a:rPr lang="ru-RU" sz="3600" dirty="0" smtClean="0"/>
              <a:t>Галерея нашего «МБШ»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69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1" y="476672"/>
            <a:ext cx="8892480" cy="576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23928" y="1124744"/>
            <a:ext cx="4464496" cy="15121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группе проводятся опросы</a:t>
            </a: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о различным вопросам жизни колледжа и общежития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9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51520" y="764704"/>
            <a:ext cx="8280920" cy="4752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До встречи в нашей «БАНКОВСКОЙ СРЕДЕ»</a:t>
            </a:r>
          </a:p>
          <a:p>
            <a:r>
              <a:rPr lang="en-US" sz="28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http</a:t>
            </a:r>
            <a:r>
              <a:rPr lang="en-US" sz="2800" i="1" dirty="0">
                <a:solidFill>
                  <a:schemeClr val="bg1"/>
                </a:solidFill>
                <a:cs typeface="Aharoni" panose="02010803020104030203" pitchFamily="2" charset="-79"/>
              </a:rPr>
              <a:t>://vk.com/club104436111</a:t>
            </a:r>
            <a:endParaRPr lang="ru-RU" sz="2800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43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\02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ctr"/>
            <a:endParaRPr lang="ru-RU" sz="31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21455"/>
              </p:ext>
            </p:extLst>
          </p:nvPr>
        </p:nvGraphicFramePr>
        <p:xfrm>
          <a:off x="457200" y="1268413"/>
          <a:ext cx="8229600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141624"/>
            <a:ext cx="8208912" cy="12711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ea typeface="+mj-ea"/>
                <a:cs typeface="+mj-cs"/>
              </a:rPr>
              <a:t>Основные направления воспитательной работы в общежития в формате проекта </a:t>
            </a:r>
            <a:br>
              <a:rPr lang="ru-RU" sz="2800" b="1" i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800" b="1" i="1" dirty="0">
                <a:solidFill>
                  <a:schemeClr val="bg1"/>
                </a:solidFill>
                <a:ea typeface="+mj-ea"/>
                <a:cs typeface="+mj-cs"/>
              </a:rPr>
              <a:t>«Банковская среда»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056784" cy="5307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3453" y="96463"/>
            <a:ext cx="82809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51520" y="96462"/>
            <a:ext cx="8424936" cy="110028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700" b="1" dirty="0" err="1" smtClean="0"/>
              <a:t>Краудсорсинг</a:t>
            </a:r>
            <a:r>
              <a:rPr lang="en-US" sz="4700" b="1" dirty="0" smtClean="0"/>
              <a:t>-</a:t>
            </a:r>
            <a:r>
              <a:rPr lang="ru-RU" sz="4700" b="1" dirty="0" smtClean="0"/>
              <a:t>проект «Банковская среда» </a:t>
            </a:r>
            <a:br>
              <a:rPr lang="ru-RU" sz="4700" b="1" dirty="0" smtClean="0"/>
            </a:br>
            <a:r>
              <a:rPr lang="ru-RU" sz="4700" b="1" dirty="0" smtClean="0"/>
              <a:t>на базе социальной платформы ВКОНТАКТЕ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93610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124744"/>
          <a:ext cx="82296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2442" y="116632"/>
            <a:ext cx="87849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Контингент проживающих на 2015-2016 учебный год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45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sz="2400" u="sng" dirty="0" err="1" smtClean="0"/>
              <a:t>Краудсо́рсинг</a:t>
            </a:r>
            <a:r>
              <a:rPr lang="ru-RU" sz="2000" dirty="0" smtClean="0"/>
              <a:t> (англ</a:t>
            </a:r>
            <a:r>
              <a:rPr lang="ru-RU" sz="2000" u="sng" dirty="0" smtClean="0"/>
              <a:t>.</a:t>
            </a:r>
            <a:r>
              <a:rPr lang="ru-RU" sz="2000" dirty="0" smtClean="0"/>
              <a:t> </a:t>
            </a:r>
            <a:r>
              <a:rPr lang="ru-RU" sz="2000" i="1" dirty="0" err="1" smtClean="0"/>
              <a:t>crowd</a:t>
            </a:r>
            <a:r>
              <a:rPr lang="ru-RU" sz="2000" dirty="0" smtClean="0"/>
              <a:t> «толпа» и </a:t>
            </a:r>
            <a:r>
              <a:rPr lang="ru-RU" sz="2000" i="1" dirty="0" err="1" smtClean="0"/>
              <a:t>sourcing</a:t>
            </a:r>
            <a:r>
              <a:rPr lang="ru-RU" sz="2000" dirty="0" smtClean="0"/>
              <a:t> «использование</a:t>
            </a:r>
            <a:r>
              <a:rPr lang="en-US" sz="2000" dirty="0" smtClean="0"/>
              <a:t> </a:t>
            </a:r>
            <a:r>
              <a:rPr lang="ru-RU" sz="2000" dirty="0" smtClean="0"/>
              <a:t>ресурсов»)</a:t>
            </a:r>
            <a:r>
              <a:rPr lang="en-US" sz="2000" dirty="0" smtClean="0"/>
              <a:t> </a:t>
            </a:r>
            <a:r>
              <a:rPr lang="ru-RU" sz="2000" dirty="0" smtClean="0"/>
              <a:t>передача</a:t>
            </a:r>
            <a:r>
              <a:rPr lang="ru-RU" sz="2000" dirty="0"/>
              <a:t> определённых производственных </a:t>
            </a:r>
            <a:r>
              <a:rPr lang="en-US" sz="2000" dirty="0" smtClean="0"/>
              <a:t>  </a:t>
            </a:r>
            <a:r>
              <a:rPr lang="ru-RU" sz="2000" dirty="0" smtClean="0"/>
              <a:t>функций</a:t>
            </a:r>
            <a:endParaRPr lang="en-US" sz="2000" dirty="0" smtClean="0"/>
          </a:p>
          <a:p>
            <a:pPr marL="457200" lvl="1" indent="0" algn="just">
              <a:buNone/>
            </a:pPr>
            <a:r>
              <a:rPr lang="ru-RU" sz="2000" dirty="0" smtClean="0"/>
              <a:t>неопределённому</a:t>
            </a:r>
            <a:r>
              <a:rPr lang="ru-RU" sz="2000" dirty="0"/>
              <a:t> </a:t>
            </a:r>
            <a:r>
              <a:rPr lang="ru-RU" sz="2000" dirty="0" smtClean="0"/>
              <a:t>кругу </a:t>
            </a:r>
            <a:r>
              <a:rPr lang="ru-RU" sz="2000" dirty="0" smtClean="0"/>
              <a:t>лиц</a:t>
            </a:r>
            <a:r>
              <a:rPr lang="en-US" sz="2000" dirty="0" smtClean="0"/>
              <a:t>. </a:t>
            </a:r>
            <a:r>
              <a:rPr lang="ru-RU" sz="2000" dirty="0" smtClean="0"/>
              <a:t>Решение общественно значимых </a:t>
            </a:r>
            <a:r>
              <a:rPr lang="en-US" sz="2000" dirty="0" smtClean="0"/>
              <a:t>      </a:t>
            </a:r>
            <a:r>
              <a:rPr lang="ru-RU" sz="2000" dirty="0" smtClean="0"/>
              <a:t>задач силами множества добровольцев, часто координирующих при этом  свою деятельность с помощью информационных технологий.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77768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7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692696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b="1" i="1" dirty="0"/>
              <a:t>Цель нашего эксперимента:</a:t>
            </a:r>
            <a:r>
              <a:rPr lang="ru-RU" sz="2400" b="1" dirty="0"/>
              <a:t> </a:t>
            </a:r>
            <a:r>
              <a:rPr lang="ru-RU" sz="2400" dirty="0"/>
              <a:t>Создание общей платформы общения для студентов колледжа, педагогов и других работников образовательного учреждения, вовлечение студенческого контингента в общий процесс воспитательной работы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19" y="2564904"/>
            <a:ext cx="5343960" cy="401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1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\02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365168"/>
              </p:ext>
            </p:extLst>
          </p:nvPr>
        </p:nvGraphicFramePr>
        <p:xfrm>
          <a:off x="402940" y="332656"/>
          <a:ext cx="8229600" cy="586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197135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" y="4725144"/>
            <a:ext cx="1721998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18" y="4879642"/>
            <a:ext cx="2154898" cy="141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1996559" cy="1996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88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2" y="2024844"/>
            <a:ext cx="7986370" cy="333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4510" y="908720"/>
            <a:ext cx="30243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 этап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692696"/>
            <a:ext cx="4752528" cy="2664296"/>
          </a:xfrm>
          <a:prstGeom prst="rightArrow">
            <a:avLst>
              <a:gd name="adj1" fmla="val 50000"/>
              <a:gd name="adj2" fmla="val 5114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Разработка и публикация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первого </a:t>
            </a:r>
            <a:r>
              <a:rPr lang="ru-RU" dirty="0">
                <a:solidFill>
                  <a:schemeClr val="tx1"/>
                </a:solidFill>
              </a:rPr>
              <a:t>контента, анализ ошибок, определение формата подачи информации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530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0" y="19568"/>
            <a:ext cx="8507288" cy="51579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Примеры мероприятий </a:t>
            </a:r>
          </a:p>
          <a:p>
            <a:r>
              <a:rPr lang="ru-RU" sz="3200" i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 рамках данной группы</a:t>
            </a:r>
          </a:p>
          <a:p>
            <a:r>
              <a:rPr lang="en-US" sz="3200" i="1" dirty="0">
                <a:solidFill>
                  <a:schemeClr val="bg1"/>
                </a:solidFill>
                <a:cs typeface="Aharoni" panose="02010803020104030203" pitchFamily="2" charset="-79"/>
              </a:rPr>
              <a:t>http://vk.com/club104436111</a:t>
            </a:r>
            <a:endParaRPr lang="ru-RU" sz="3200" i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2316227" cy="161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0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univ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Blue_univer</Template>
  <TotalTime>561</TotalTime>
  <Words>219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Blue_univer</vt:lpstr>
      <vt:lpstr>Краудсорсинг-проект «Банковская среда» или «Как мы открывали второй фронт»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воспитательной работы в общежитии на 2015-16 уч.год.</dc:title>
  <dc:subject>Шаблон для презентаций</dc:subject>
  <dc:creator>RePack by Diakov</dc:creator>
  <dc:description>http://freeppt.ru - Презентации по культуре и искусству. Профессиональные и авторские шаблоны PowerPoint</dc:description>
  <cp:lastModifiedBy>RePack by Diakov</cp:lastModifiedBy>
  <cp:revision>45</cp:revision>
  <dcterms:created xsi:type="dcterms:W3CDTF">2015-11-23T04:11:13Z</dcterms:created>
  <dcterms:modified xsi:type="dcterms:W3CDTF">2016-02-27T04:55:48Z</dcterms:modified>
</cp:coreProperties>
</file>