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26" autoAdjust="0"/>
    <p:restoredTop sz="94671" autoAdjust="0"/>
  </p:normalViewPr>
  <p:slideViewPr>
    <p:cSldViewPr>
      <p:cViewPr>
        <p:scale>
          <a:sx n="100" d="100"/>
          <a:sy n="100" d="100"/>
        </p:scale>
        <p:origin x="-42" y="1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8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53C8-7B8C-4806-BAD2-745370474A18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E9D60-A010-4BB7-9633-4BC897DE3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53C8-7B8C-4806-BAD2-745370474A18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E9D60-A010-4BB7-9633-4BC897DE3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53C8-7B8C-4806-BAD2-745370474A18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E9D60-A010-4BB7-9633-4BC897DE3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53C8-7B8C-4806-BAD2-745370474A18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E9D60-A010-4BB7-9633-4BC897DE3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53C8-7B8C-4806-BAD2-745370474A18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E9D60-A010-4BB7-9633-4BC897DE3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53C8-7B8C-4806-BAD2-745370474A18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E9D60-A010-4BB7-9633-4BC897DE3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53C8-7B8C-4806-BAD2-745370474A18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E9D60-A010-4BB7-9633-4BC897DE3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53C8-7B8C-4806-BAD2-745370474A18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E9D60-A010-4BB7-9633-4BC897DE3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53C8-7B8C-4806-BAD2-745370474A18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E9D60-A010-4BB7-9633-4BC897DE3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53C8-7B8C-4806-BAD2-745370474A18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E9D60-A010-4BB7-9633-4BC897DE3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F53C8-7B8C-4806-BAD2-745370474A18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E9D60-A010-4BB7-9633-4BC897DE3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F53C8-7B8C-4806-BAD2-745370474A18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E9D60-A010-4BB7-9633-4BC897DE32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0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50912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Winter Olympic Games</a:t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Sochi-2014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узыка для презентации - англ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xfrm>
            <a:off x="0" y="6000768"/>
            <a:ext cx="3352800" cy="56991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err="1" smtClean="0"/>
              <a:t>Самогова</a:t>
            </a:r>
            <a:r>
              <a:rPr lang="ru-RU" dirty="0" smtClean="0"/>
              <a:t> Алла </a:t>
            </a:r>
            <a:r>
              <a:rPr lang="ru-RU" dirty="0" err="1" smtClean="0"/>
              <a:t>Кимовна</a:t>
            </a:r>
            <a:endParaRPr lang="ru-RU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Учитель английского языка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ГБОУ </a:t>
            </a:r>
            <a:r>
              <a:rPr lang="ru-RU" dirty="0" smtClean="0"/>
              <a:t>Гимназия «</a:t>
            </a:r>
            <a:r>
              <a:rPr lang="ru-RU" dirty="0" err="1" smtClean="0"/>
              <a:t>Свиблово</a:t>
            </a:r>
            <a:r>
              <a:rPr lang="ru-RU" dirty="0" smtClean="0"/>
              <a:t>»</a:t>
            </a:r>
            <a:endParaRPr lang="ru-RU" dirty="0" smtClean="0"/>
          </a:p>
        </p:txBody>
      </p:sp>
    </p:spTree>
  </p:cSld>
  <p:clrMapOvr>
    <a:masterClrMapping/>
  </p:clrMapOvr>
  <p:transition advClick="0" advTm="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6519" y="692696"/>
            <a:ext cx="7488832" cy="5760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7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Citius</a:t>
            </a:r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! </a:t>
            </a:r>
            <a:r>
              <a:rPr lang="en-US" sz="7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Altius</a:t>
            </a:r>
            <a:r>
              <a:rPr lang="en-US" sz="7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! </a:t>
            </a:r>
            <a:r>
              <a:rPr lang="en-US" sz="7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Fortius</a:t>
            </a:r>
            <a:r>
              <a:rPr lang="en-US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3212976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Faster! </a:t>
            </a:r>
            <a:r>
              <a:rPr lang="en-US" sz="7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Higher! </a:t>
            </a:r>
            <a:r>
              <a:rPr lang="en-US" sz="7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imes New Roman" panose="02020603050405020304" pitchFamily="18" charset="0"/>
              </a:rPr>
              <a:t>Stronger!</a:t>
            </a:r>
            <a:endParaRPr lang="ru-RU" sz="7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6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 you are running</a:t>
            </a:r>
          </a:p>
          <a:p>
            <a:pPr>
              <a:buNone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 you are jumping,</a:t>
            </a:r>
          </a:p>
          <a:p>
            <a:pPr>
              <a:buNone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 you are swimming</a:t>
            </a:r>
          </a:p>
          <a:p>
            <a:pPr>
              <a:buNone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 feel – you live.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1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0"/>
            <a:ext cx="4429000" cy="26642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Your heart is trembling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Full of funny ,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Full of joyful ,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Exciting things.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095265"/>
            <a:ext cx="4320480" cy="27363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 know how many ,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many metres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you are waiting 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 know – you Live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1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268760"/>
            <a:ext cx="5976664" cy="40324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Sport is a force</a:t>
            </a:r>
          </a:p>
          <a:p>
            <a:pPr>
              <a:buNone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has a skill.</a:t>
            </a:r>
          </a:p>
          <a:p>
            <a:pPr>
              <a:buNone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has no boarders</a:t>
            </a:r>
          </a:p>
          <a:p>
            <a:pPr>
              <a:buNone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has a drill.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100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692696"/>
            <a:ext cx="5256584" cy="25202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Olympic Games are a holiday.</a:t>
            </a:r>
          </a:p>
          <a:p>
            <a:pPr>
              <a:buNone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beauty, health and strength</a:t>
            </a:r>
          </a:p>
          <a:p>
            <a:pPr>
              <a:buNone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Keep your fit and train every day</a:t>
            </a:r>
          </a:p>
          <a:p>
            <a:pPr>
              <a:buNone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Then you can win your victory          		yourself.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2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Thank you for your attention!!!</a:t>
            </a:r>
            <a:endParaRPr lang="ru-RU" sz="8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4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908720"/>
            <a:ext cx="8496944" cy="187220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Winter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lympic Games</a:t>
            </a:r>
          </a:p>
          <a:p>
            <a:pPr>
              <a:buNone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be held in a beautiful place.</a:t>
            </a:r>
          </a:p>
          <a:p>
            <a:pPr>
              <a:buNone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Sochi is waiting for us</a:t>
            </a:r>
          </a:p>
          <a:p>
            <a:pPr>
              <a:buNone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all the sportsmen will come here at last.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2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856378"/>
            <a:ext cx="8229600" cy="5865515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Mountains and valleys ,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Black but blue sea.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Sunshine and snowy peaks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Here you can see.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://www.paulmitchell.ru/images/vto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5364">
            <a:off x="5235836" y="482513"/>
            <a:ext cx="3610372" cy="2707779"/>
          </a:xfrm>
          <a:prstGeom prst="rect">
            <a:avLst/>
          </a:prstGeom>
          <a:noFill/>
        </p:spPr>
      </p:pic>
      <p:pic>
        <p:nvPicPr>
          <p:cNvPr id="1032" name="Picture 8" descr="http://www.fotoart.org.ua/albums/userpics/sochi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67313">
            <a:off x="994712" y="3601707"/>
            <a:ext cx="3512907" cy="263468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3688" y="0"/>
            <a:ext cx="4176464" cy="3905275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beautiful climate ,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marvelous land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is our motherland ,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understand.</a:t>
            </a:r>
          </a:p>
          <a:p>
            <a:pPr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http://sochi-kryiz.narod.ru/images/sl4_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9518">
            <a:off x="4791342" y="4134182"/>
            <a:ext cx="3844777" cy="241849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6120680" cy="40939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open these Olympic Games</a:t>
            </a:r>
          </a:p>
          <a:p>
            <a:pPr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me, and you, and you.</a:t>
            </a:r>
          </a:p>
          <a:p>
            <a:pPr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wish you happiness and health,</a:t>
            </a:r>
          </a:p>
          <a:p>
            <a:pPr>
              <a:buNone/>
            </a:pP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wish you much success.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2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940" y="4509120"/>
            <a:ext cx="6120680" cy="252028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Winter Olympic Games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Have got three talismans.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Leopard, Hare and Bear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meet you in Sochi everywhere.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2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6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200"/>
                            </p:stCondLst>
                            <p:childTnLst>
                              <p:par>
                                <p:cTn id="2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005064"/>
            <a:ext cx="4824536" cy="2520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Five colourful rings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five beautiful lands.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Let’s match them together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do it forever.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1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6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8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404664"/>
            <a:ext cx="6480720" cy="57606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Blue is for Europe.</a:t>
            </a:r>
          </a:p>
          <a:p>
            <a:pPr>
              <a:buNone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America is red.</a:t>
            </a:r>
          </a:p>
          <a:p>
            <a:pPr>
              <a:buNone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Yellow is for Asia.</a:t>
            </a:r>
          </a:p>
          <a:p>
            <a:pPr>
              <a:buNone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Africa is black.</a:t>
            </a:r>
          </a:p>
          <a:p>
            <a:pPr>
              <a:buNone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for Australia is green.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11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980728"/>
            <a:ext cx="6840760" cy="38164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“Oh, sport – you are the peace!”</a:t>
            </a:r>
          </a:p>
          <a:p>
            <a:pPr>
              <a:buNone/>
            </a:pPr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Frenchman to the people said.</a:t>
            </a:r>
          </a:p>
          <a:p>
            <a:pPr>
              <a:buNone/>
            </a:pPr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all of us shouted: “Yes!”</a:t>
            </a:r>
          </a:p>
          <a:p>
            <a:pPr>
              <a:buNone/>
            </a:pPr>
            <a:r>
              <a:rPr lang="en-US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Oh, sport! You are the peace indeed!</a:t>
            </a:r>
            <a:endParaRPr lang="ru-RU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12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750"/>
                            </p:stCondLst>
                            <p:childTnLst>
                              <p:par>
                                <p:cTn id="2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309</Words>
  <Application>Microsoft Office PowerPoint</Application>
  <PresentationFormat>Экран (4:3)</PresentationFormat>
  <Paragraphs>60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Winter Olympic Games Sochi-2014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Olympic Games Sochi-2014</dc:title>
  <dc:creator>Машуня</dc:creator>
  <cp:lastModifiedBy>Атласкиров</cp:lastModifiedBy>
  <cp:revision>47</cp:revision>
  <dcterms:created xsi:type="dcterms:W3CDTF">2014-01-20T10:55:01Z</dcterms:created>
  <dcterms:modified xsi:type="dcterms:W3CDTF">2016-02-22T13:43:42Z</dcterms:modified>
</cp:coreProperties>
</file>