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31D7E-BEE9-4BC8-A827-332B07B6E228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7446558-C18A-4C1E-9D93-1E7E56F24EA6}">
      <dgm:prSet phldrT="[Текст]"/>
      <dgm:spPr/>
      <dgm:t>
        <a:bodyPr/>
        <a:lstStyle/>
        <a:p>
          <a:r>
            <a:rPr lang="ru-RU" dirty="0" smtClean="0"/>
            <a:t>Степ</a:t>
          </a:r>
          <a:endParaRPr lang="ru-RU" dirty="0"/>
        </a:p>
      </dgm:t>
    </dgm:pt>
    <dgm:pt modelId="{31B59B41-BE34-4433-8305-393095DCB957}" type="parTrans" cxnId="{023B1A4B-A994-4887-B8F6-A321A9EF030D}">
      <dgm:prSet/>
      <dgm:spPr/>
      <dgm:t>
        <a:bodyPr/>
        <a:lstStyle/>
        <a:p>
          <a:endParaRPr lang="ru-RU"/>
        </a:p>
      </dgm:t>
    </dgm:pt>
    <dgm:pt modelId="{2DA604F6-C177-4EA9-A3A0-2D34F42F2969}" type="sibTrans" cxnId="{023B1A4B-A994-4887-B8F6-A321A9EF030D}">
      <dgm:prSet/>
      <dgm:spPr/>
      <dgm:t>
        <a:bodyPr/>
        <a:lstStyle/>
        <a:p>
          <a:endParaRPr lang="ru-RU"/>
        </a:p>
      </dgm:t>
    </dgm:pt>
    <dgm:pt modelId="{3FFC70AF-65BD-4803-A3D0-9DD223597501}">
      <dgm:prSet phldrT="[Текст]"/>
      <dgm:spPr/>
      <dgm:t>
        <a:bodyPr/>
        <a:lstStyle/>
        <a:p>
          <a:r>
            <a:rPr lang="ru-RU" dirty="0" smtClean="0"/>
            <a:t>Танцевальная: хип-хоп,  латино, танго, </a:t>
          </a:r>
          <a:r>
            <a:rPr lang="ru-RU" dirty="0" err="1" smtClean="0"/>
            <a:t>сальса</a:t>
          </a:r>
          <a:r>
            <a:rPr lang="ru-RU" dirty="0" smtClean="0"/>
            <a:t> и др.</a:t>
          </a:r>
          <a:endParaRPr lang="ru-RU" dirty="0"/>
        </a:p>
      </dgm:t>
    </dgm:pt>
    <dgm:pt modelId="{E5786225-C2F7-4108-96BC-AB15F97E327C}" type="parTrans" cxnId="{F12D4F92-6D4C-47DB-988A-9BF4C9597C9C}">
      <dgm:prSet/>
      <dgm:spPr/>
      <dgm:t>
        <a:bodyPr/>
        <a:lstStyle/>
        <a:p>
          <a:endParaRPr lang="ru-RU"/>
        </a:p>
      </dgm:t>
    </dgm:pt>
    <dgm:pt modelId="{A2735402-C8ED-4454-8891-926387405DEA}" type="sibTrans" cxnId="{F12D4F92-6D4C-47DB-988A-9BF4C9597C9C}">
      <dgm:prSet/>
      <dgm:spPr/>
      <dgm:t>
        <a:bodyPr/>
        <a:lstStyle/>
        <a:p>
          <a:endParaRPr lang="ru-RU"/>
        </a:p>
      </dgm:t>
    </dgm:pt>
    <dgm:pt modelId="{89EE2C02-DB1C-41E7-9FA2-FED4ED1F1285}">
      <dgm:prSet phldrT="[Текст]"/>
      <dgm:spPr/>
      <dgm:t>
        <a:bodyPr/>
        <a:lstStyle/>
        <a:p>
          <a:r>
            <a:rPr lang="ru-RU" dirty="0" smtClean="0"/>
            <a:t>Силовая: гантели. набивные мячи, гири</a:t>
          </a:r>
          <a:endParaRPr lang="ru-RU" dirty="0"/>
        </a:p>
      </dgm:t>
    </dgm:pt>
    <dgm:pt modelId="{11DE39B0-31E2-460E-9DB2-33D804B99D7E}" type="parTrans" cxnId="{53F5829C-1A45-4B1D-8D5C-B62D833EDE3E}">
      <dgm:prSet/>
      <dgm:spPr/>
      <dgm:t>
        <a:bodyPr/>
        <a:lstStyle/>
        <a:p>
          <a:endParaRPr lang="ru-RU"/>
        </a:p>
      </dgm:t>
    </dgm:pt>
    <dgm:pt modelId="{6CBE198F-3198-462B-A87A-583C94C8F172}" type="sibTrans" cxnId="{53F5829C-1A45-4B1D-8D5C-B62D833EDE3E}">
      <dgm:prSet/>
      <dgm:spPr/>
      <dgm:t>
        <a:bodyPr/>
        <a:lstStyle/>
        <a:p>
          <a:endParaRPr lang="ru-RU"/>
        </a:p>
      </dgm:t>
    </dgm:pt>
    <dgm:pt modelId="{994F00E1-B83E-4017-A92A-DB282167704A}">
      <dgm:prSet phldrT="[Текст]"/>
      <dgm:spPr/>
      <dgm:t>
        <a:bodyPr/>
        <a:lstStyle/>
        <a:p>
          <a:r>
            <a:rPr lang="ru-RU" dirty="0" smtClean="0"/>
            <a:t>Циклическая аэробика </a:t>
          </a:r>
          <a:endParaRPr lang="ru-RU" dirty="0"/>
        </a:p>
      </dgm:t>
    </dgm:pt>
    <dgm:pt modelId="{8DFC8BF7-1871-45BF-AECC-C0E3FF68304B}" type="parTrans" cxnId="{6438EC7D-1EFA-4A76-ADEE-89B1C15EC731}">
      <dgm:prSet/>
      <dgm:spPr/>
      <dgm:t>
        <a:bodyPr/>
        <a:lstStyle/>
        <a:p>
          <a:endParaRPr lang="ru-RU"/>
        </a:p>
      </dgm:t>
    </dgm:pt>
    <dgm:pt modelId="{E0EFD905-4996-496A-8A63-65FD80DC9524}" type="sibTrans" cxnId="{6438EC7D-1EFA-4A76-ADEE-89B1C15EC731}">
      <dgm:prSet/>
      <dgm:spPr/>
      <dgm:t>
        <a:bodyPr/>
        <a:lstStyle/>
        <a:p>
          <a:endParaRPr lang="ru-RU"/>
        </a:p>
      </dgm:t>
    </dgm:pt>
    <dgm:pt modelId="{90F2F9C8-8AA3-4E88-9B46-14DE50F8886C}">
      <dgm:prSet phldrT="[Текст]"/>
      <dgm:spPr/>
      <dgm:t>
        <a:bodyPr/>
        <a:lstStyle/>
        <a:p>
          <a:r>
            <a:rPr lang="ru-RU" dirty="0" smtClean="0"/>
            <a:t>Восточные виды</a:t>
          </a:r>
          <a:endParaRPr lang="ru-RU" dirty="0"/>
        </a:p>
      </dgm:t>
    </dgm:pt>
    <dgm:pt modelId="{F767F073-CD07-40AE-AFC8-B6AA990E7A9B}" type="parTrans" cxnId="{2CE7002B-C740-45ED-A5B1-DF1EE8FFF4DB}">
      <dgm:prSet/>
      <dgm:spPr/>
      <dgm:t>
        <a:bodyPr/>
        <a:lstStyle/>
        <a:p>
          <a:endParaRPr lang="ru-RU"/>
        </a:p>
      </dgm:t>
    </dgm:pt>
    <dgm:pt modelId="{633A70E4-E74B-44AE-808C-9BC08DDEF0EB}" type="sibTrans" cxnId="{2CE7002B-C740-45ED-A5B1-DF1EE8FFF4DB}">
      <dgm:prSet/>
      <dgm:spPr/>
      <dgm:t>
        <a:bodyPr/>
        <a:lstStyle/>
        <a:p>
          <a:endParaRPr lang="ru-RU"/>
        </a:p>
      </dgm:t>
    </dgm:pt>
    <dgm:pt modelId="{8BD0E2BB-E803-4E71-9EE6-207C54ED5593}">
      <dgm:prSet phldrT="[Текст]"/>
      <dgm:spPr/>
      <dgm:t>
        <a:bodyPr/>
        <a:lstStyle/>
        <a:p>
          <a:r>
            <a:rPr lang="ru-RU" dirty="0" smtClean="0"/>
            <a:t>Йога, </a:t>
          </a:r>
          <a:r>
            <a:rPr lang="ru-RU" dirty="0" err="1" smtClean="0"/>
            <a:t>пилатес</a:t>
          </a:r>
          <a:r>
            <a:rPr lang="ru-RU" dirty="0" smtClean="0"/>
            <a:t>, </a:t>
          </a:r>
          <a:r>
            <a:rPr lang="ru-RU" dirty="0" err="1" smtClean="0"/>
            <a:t>каланетика</a:t>
          </a:r>
          <a:endParaRPr lang="ru-RU" dirty="0"/>
        </a:p>
      </dgm:t>
    </dgm:pt>
    <dgm:pt modelId="{BE42EB81-4768-4877-B934-065A0B645C4C}" type="parTrans" cxnId="{E08B264A-24B8-4062-9041-0940369B959D}">
      <dgm:prSet/>
      <dgm:spPr/>
      <dgm:t>
        <a:bodyPr/>
        <a:lstStyle/>
        <a:p>
          <a:endParaRPr lang="ru-RU"/>
        </a:p>
      </dgm:t>
    </dgm:pt>
    <dgm:pt modelId="{6858C5FD-48ED-433C-8CB5-1706C04D2565}" type="sibTrans" cxnId="{E08B264A-24B8-4062-9041-0940369B959D}">
      <dgm:prSet/>
      <dgm:spPr/>
      <dgm:t>
        <a:bodyPr/>
        <a:lstStyle/>
        <a:p>
          <a:endParaRPr lang="ru-RU"/>
        </a:p>
      </dgm:t>
    </dgm:pt>
    <dgm:pt modelId="{66C65C5B-02A0-4553-98F4-3A4F4A44D898}">
      <dgm:prSet phldrT="[Текст]"/>
      <dgm:spPr/>
      <dgm:t>
        <a:bodyPr/>
        <a:lstStyle/>
        <a:p>
          <a:r>
            <a:rPr lang="ru-RU" smtClean="0"/>
            <a:t>Бошу- резиновые полусферы</a:t>
          </a:r>
          <a:endParaRPr lang="ru-RU" dirty="0"/>
        </a:p>
      </dgm:t>
    </dgm:pt>
    <dgm:pt modelId="{722863E6-B0B1-4D60-ADC6-CF00F1763627}" type="parTrans" cxnId="{B7AF7CAC-C283-4625-B817-14EF4FE31499}">
      <dgm:prSet/>
      <dgm:spPr/>
      <dgm:t>
        <a:bodyPr/>
        <a:lstStyle/>
        <a:p>
          <a:endParaRPr lang="ru-RU"/>
        </a:p>
      </dgm:t>
    </dgm:pt>
    <dgm:pt modelId="{B4A9AF2B-A5E5-432D-82FE-871B33432484}" type="sibTrans" cxnId="{B7AF7CAC-C283-4625-B817-14EF4FE31499}">
      <dgm:prSet/>
      <dgm:spPr/>
      <dgm:t>
        <a:bodyPr/>
        <a:lstStyle/>
        <a:p>
          <a:endParaRPr lang="ru-RU"/>
        </a:p>
      </dgm:t>
    </dgm:pt>
    <dgm:pt modelId="{D96C9E7D-354E-4E80-B98F-74655E4EC87D}">
      <dgm:prSet phldrT="[Текст]"/>
      <dgm:spPr/>
      <dgm:t>
        <a:bodyPr/>
        <a:lstStyle/>
        <a:p>
          <a:r>
            <a:rPr lang="ru-RU" smtClean="0"/>
            <a:t>Подвижные платформы, аэро-степы, и др.</a:t>
          </a:r>
          <a:endParaRPr lang="ru-RU" dirty="0"/>
        </a:p>
      </dgm:t>
    </dgm:pt>
    <dgm:pt modelId="{EF8AB4E8-DC20-4AB6-8D9B-ABC571B41BA8}" type="parTrans" cxnId="{DCB369CE-75C5-4747-B538-D1793B04F2F2}">
      <dgm:prSet/>
      <dgm:spPr/>
      <dgm:t>
        <a:bodyPr/>
        <a:lstStyle/>
        <a:p>
          <a:endParaRPr lang="ru-RU"/>
        </a:p>
      </dgm:t>
    </dgm:pt>
    <dgm:pt modelId="{559D61C9-873F-49E8-B6C0-769673831594}" type="sibTrans" cxnId="{DCB369CE-75C5-4747-B538-D1793B04F2F2}">
      <dgm:prSet/>
      <dgm:spPr/>
      <dgm:t>
        <a:bodyPr/>
        <a:lstStyle/>
        <a:p>
          <a:endParaRPr lang="ru-RU"/>
        </a:p>
      </dgm:t>
    </dgm:pt>
    <dgm:pt modelId="{0C75D664-BF37-4639-B200-27F3434288C6}">
      <dgm:prSet phldrT="[Текст]"/>
      <dgm:spPr/>
      <dgm:t>
        <a:bodyPr/>
        <a:lstStyle/>
        <a:p>
          <a:r>
            <a:rPr lang="ru-RU" smtClean="0"/>
            <a:t>Шейпинг </a:t>
          </a:r>
          <a:endParaRPr lang="ru-RU" dirty="0"/>
        </a:p>
      </dgm:t>
    </dgm:pt>
    <dgm:pt modelId="{544D2EF9-2EF5-4648-B456-CF615CD2571B}" type="parTrans" cxnId="{9BDF811F-CF0B-4EDF-8971-F4F137E9B381}">
      <dgm:prSet/>
      <dgm:spPr/>
      <dgm:t>
        <a:bodyPr/>
        <a:lstStyle/>
        <a:p>
          <a:endParaRPr lang="ru-RU"/>
        </a:p>
      </dgm:t>
    </dgm:pt>
    <dgm:pt modelId="{2AD33F45-1FCC-4129-B417-B78990702290}" type="sibTrans" cxnId="{9BDF811F-CF0B-4EDF-8971-F4F137E9B381}">
      <dgm:prSet/>
      <dgm:spPr/>
      <dgm:t>
        <a:bodyPr/>
        <a:lstStyle/>
        <a:p>
          <a:endParaRPr lang="ru-RU"/>
        </a:p>
      </dgm:t>
    </dgm:pt>
    <dgm:pt modelId="{D6BFAA2A-7136-465A-902C-1DBC64989AED}">
      <dgm:prSet phldrT="[Текст]"/>
      <dgm:spPr/>
      <dgm:t>
        <a:bodyPr/>
        <a:lstStyle/>
        <a:p>
          <a:r>
            <a:rPr lang="ru-RU" dirty="0" err="1" smtClean="0"/>
            <a:t>Аквафитнес</a:t>
          </a:r>
          <a:endParaRPr lang="ru-RU" dirty="0"/>
        </a:p>
      </dgm:t>
    </dgm:pt>
    <dgm:pt modelId="{DA1C3FB5-6493-45C9-A1BD-FBACCFD4FCB9}" type="parTrans" cxnId="{B7845B68-D9C6-4937-B517-19ECC4AAF731}">
      <dgm:prSet/>
      <dgm:spPr/>
      <dgm:t>
        <a:bodyPr/>
        <a:lstStyle/>
        <a:p>
          <a:endParaRPr lang="ru-RU"/>
        </a:p>
      </dgm:t>
    </dgm:pt>
    <dgm:pt modelId="{AD99239C-6900-4E52-91AB-17F0DEB5F39A}" type="sibTrans" cxnId="{B7845B68-D9C6-4937-B517-19ECC4AAF731}">
      <dgm:prSet/>
      <dgm:spPr/>
      <dgm:t>
        <a:bodyPr/>
        <a:lstStyle/>
        <a:p>
          <a:endParaRPr lang="ru-RU"/>
        </a:p>
      </dgm:t>
    </dgm:pt>
    <dgm:pt modelId="{2CBF64CD-C38F-4F08-A077-339371FF200D}">
      <dgm:prSet phldrT="[Текст]"/>
      <dgm:spPr/>
      <dgm:t>
        <a:bodyPr/>
        <a:lstStyle/>
        <a:p>
          <a:r>
            <a:rPr lang="ru-RU" smtClean="0"/>
            <a:t>Фитнес с использованием тренажеров </a:t>
          </a:r>
          <a:endParaRPr lang="ru-RU" dirty="0"/>
        </a:p>
      </dgm:t>
    </dgm:pt>
    <dgm:pt modelId="{D02850C8-B96D-41A5-917A-DED97C7F0BAB}" type="parTrans" cxnId="{3FE7C443-8B15-49A9-80CE-EB60C067A64D}">
      <dgm:prSet/>
      <dgm:spPr/>
      <dgm:t>
        <a:bodyPr/>
        <a:lstStyle/>
        <a:p>
          <a:endParaRPr lang="ru-RU"/>
        </a:p>
      </dgm:t>
    </dgm:pt>
    <dgm:pt modelId="{834D5AD9-5187-479F-9294-7071E37DE8B5}" type="sibTrans" cxnId="{3FE7C443-8B15-49A9-80CE-EB60C067A64D}">
      <dgm:prSet/>
      <dgm:spPr/>
      <dgm:t>
        <a:bodyPr/>
        <a:lstStyle/>
        <a:p>
          <a:endParaRPr lang="ru-RU"/>
        </a:p>
      </dgm:t>
    </dgm:pt>
    <dgm:pt modelId="{15554B64-E25E-4E50-92F5-18191E7F8822}" type="pres">
      <dgm:prSet presAssocID="{CB331D7E-BEE9-4BC8-A827-332B07B6E2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2B37FE-178D-4579-96A7-69D43ED6CFA9}" type="pres">
      <dgm:prSet presAssocID="{67446558-C18A-4C1E-9D93-1E7E56F24EA6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F8A59-8B0B-4451-B7E1-0924AE653461}" type="pres">
      <dgm:prSet presAssocID="{2DA604F6-C177-4EA9-A3A0-2D34F42F2969}" presName="sibTrans" presStyleCnt="0"/>
      <dgm:spPr/>
    </dgm:pt>
    <dgm:pt modelId="{7B32D143-3B67-4B2E-B6F0-8F59328174F0}" type="pres">
      <dgm:prSet presAssocID="{3FFC70AF-65BD-4803-A3D0-9DD223597501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1EE73-BC05-4846-B0D4-A2CEB274685D}" type="pres">
      <dgm:prSet presAssocID="{A2735402-C8ED-4454-8891-926387405DEA}" presName="sibTrans" presStyleCnt="0"/>
      <dgm:spPr/>
    </dgm:pt>
    <dgm:pt modelId="{A6B786BC-C2B9-4BB1-8A34-0B2047067A2E}" type="pres">
      <dgm:prSet presAssocID="{89EE2C02-DB1C-41E7-9FA2-FED4ED1F128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51AD-90F5-4264-8E3A-1157EA94BB7D}" type="pres">
      <dgm:prSet presAssocID="{6CBE198F-3198-462B-A87A-583C94C8F172}" presName="sibTrans" presStyleCnt="0"/>
      <dgm:spPr/>
    </dgm:pt>
    <dgm:pt modelId="{D27DA3BE-3153-49C0-95CC-8AA8D47C21F1}" type="pres">
      <dgm:prSet presAssocID="{994F00E1-B83E-4017-A92A-DB282167704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6AB8A-20CD-4414-A886-8552F01E0EC8}" type="pres">
      <dgm:prSet presAssocID="{E0EFD905-4996-496A-8A63-65FD80DC9524}" presName="sibTrans" presStyleCnt="0"/>
      <dgm:spPr/>
    </dgm:pt>
    <dgm:pt modelId="{8C7817E5-6837-4F5B-9A2B-D0A16143A523}" type="pres">
      <dgm:prSet presAssocID="{90F2F9C8-8AA3-4E88-9B46-14DE50F8886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3B0D8-8071-407F-B13D-C7696DFA1E1B}" type="pres">
      <dgm:prSet presAssocID="{633A70E4-E74B-44AE-808C-9BC08DDEF0EB}" presName="sibTrans" presStyleCnt="0"/>
      <dgm:spPr/>
    </dgm:pt>
    <dgm:pt modelId="{B6861F4A-A496-4770-991D-618C699BB421}" type="pres">
      <dgm:prSet presAssocID="{8BD0E2BB-E803-4E71-9EE6-207C54ED5593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17883-5F89-4643-B7B4-C9A1E37AB00B}" type="pres">
      <dgm:prSet presAssocID="{6858C5FD-48ED-433C-8CB5-1706C04D2565}" presName="sibTrans" presStyleCnt="0"/>
      <dgm:spPr/>
    </dgm:pt>
    <dgm:pt modelId="{ABE09FF8-6424-4826-BC16-C74A82819469}" type="pres">
      <dgm:prSet presAssocID="{66C65C5B-02A0-4553-98F4-3A4F4A44D898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9A8E1-58E9-4FF0-B494-EF0107241991}" type="pres">
      <dgm:prSet presAssocID="{B4A9AF2B-A5E5-432D-82FE-871B33432484}" presName="sibTrans" presStyleCnt="0"/>
      <dgm:spPr/>
    </dgm:pt>
    <dgm:pt modelId="{6BF03BF2-0B92-4840-A8D6-C5ADC4914BB1}" type="pres">
      <dgm:prSet presAssocID="{D96C9E7D-354E-4E80-B98F-74655E4EC87D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30005-694C-490F-91F7-761BE0E93174}" type="pres">
      <dgm:prSet presAssocID="{559D61C9-873F-49E8-B6C0-769673831594}" presName="sibTrans" presStyleCnt="0"/>
      <dgm:spPr/>
    </dgm:pt>
    <dgm:pt modelId="{AAD86B25-6038-45C7-ABDF-EC0C4C560B6D}" type="pres">
      <dgm:prSet presAssocID="{0C75D664-BF37-4639-B200-27F3434288C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EDEFF-0491-4A5B-A433-C9DBAC9D51C7}" type="pres">
      <dgm:prSet presAssocID="{2AD33F45-1FCC-4129-B417-B78990702290}" presName="sibTrans" presStyleCnt="0"/>
      <dgm:spPr/>
    </dgm:pt>
    <dgm:pt modelId="{591AB38C-A3B1-4D8E-8A89-E01210FF8872}" type="pres">
      <dgm:prSet presAssocID="{D6BFAA2A-7136-465A-902C-1DBC64989AE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8946C-72B7-4B68-BDCE-B0D59088FDB5}" type="pres">
      <dgm:prSet presAssocID="{AD99239C-6900-4E52-91AB-17F0DEB5F39A}" presName="sibTrans" presStyleCnt="0"/>
      <dgm:spPr/>
    </dgm:pt>
    <dgm:pt modelId="{818BD767-FF86-445A-92A9-3B511058B37D}" type="pres">
      <dgm:prSet presAssocID="{2CBF64CD-C38F-4F08-A077-339371FF200D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B5D1A-C4C6-4136-88A5-7366EF2756AC}" type="presOf" srcId="{CB331D7E-BEE9-4BC8-A827-332B07B6E228}" destId="{15554B64-E25E-4E50-92F5-18191E7F8822}" srcOrd="0" destOrd="0" presId="urn:microsoft.com/office/officeart/2005/8/layout/default#1"/>
    <dgm:cxn modelId="{14960F2A-6C61-4CDD-B153-F0F87F33822E}" type="presOf" srcId="{0C75D664-BF37-4639-B200-27F3434288C6}" destId="{AAD86B25-6038-45C7-ABDF-EC0C4C560B6D}" srcOrd="0" destOrd="0" presId="urn:microsoft.com/office/officeart/2005/8/layout/default#1"/>
    <dgm:cxn modelId="{53F5829C-1A45-4B1D-8D5C-B62D833EDE3E}" srcId="{CB331D7E-BEE9-4BC8-A827-332B07B6E228}" destId="{89EE2C02-DB1C-41E7-9FA2-FED4ED1F1285}" srcOrd="2" destOrd="0" parTransId="{11DE39B0-31E2-460E-9DB2-33D804B99D7E}" sibTransId="{6CBE198F-3198-462B-A87A-583C94C8F172}"/>
    <dgm:cxn modelId="{9D177ECE-6890-474D-84F9-B1BEB93C32AB}" type="presOf" srcId="{90F2F9C8-8AA3-4E88-9B46-14DE50F8886C}" destId="{8C7817E5-6837-4F5B-9A2B-D0A16143A523}" srcOrd="0" destOrd="0" presId="urn:microsoft.com/office/officeart/2005/8/layout/default#1"/>
    <dgm:cxn modelId="{142C61BC-CABE-4E5C-981E-33FAA7ED33E9}" type="presOf" srcId="{3FFC70AF-65BD-4803-A3D0-9DD223597501}" destId="{7B32D143-3B67-4B2E-B6F0-8F59328174F0}" srcOrd="0" destOrd="0" presId="urn:microsoft.com/office/officeart/2005/8/layout/default#1"/>
    <dgm:cxn modelId="{B7AF7CAC-C283-4625-B817-14EF4FE31499}" srcId="{CB331D7E-BEE9-4BC8-A827-332B07B6E228}" destId="{66C65C5B-02A0-4553-98F4-3A4F4A44D898}" srcOrd="6" destOrd="0" parTransId="{722863E6-B0B1-4D60-ADC6-CF00F1763627}" sibTransId="{B4A9AF2B-A5E5-432D-82FE-871B33432484}"/>
    <dgm:cxn modelId="{2CE7002B-C740-45ED-A5B1-DF1EE8FFF4DB}" srcId="{CB331D7E-BEE9-4BC8-A827-332B07B6E228}" destId="{90F2F9C8-8AA3-4E88-9B46-14DE50F8886C}" srcOrd="4" destOrd="0" parTransId="{F767F073-CD07-40AE-AFC8-B6AA990E7A9B}" sibTransId="{633A70E4-E74B-44AE-808C-9BC08DDEF0EB}"/>
    <dgm:cxn modelId="{3FE7C443-8B15-49A9-80CE-EB60C067A64D}" srcId="{CB331D7E-BEE9-4BC8-A827-332B07B6E228}" destId="{2CBF64CD-C38F-4F08-A077-339371FF200D}" srcOrd="10" destOrd="0" parTransId="{D02850C8-B96D-41A5-917A-DED97C7F0BAB}" sibTransId="{834D5AD9-5187-479F-9294-7071E37DE8B5}"/>
    <dgm:cxn modelId="{023B1A4B-A994-4887-B8F6-A321A9EF030D}" srcId="{CB331D7E-BEE9-4BC8-A827-332B07B6E228}" destId="{67446558-C18A-4C1E-9D93-1E7E56F24EA6}" srcOrd="0" destOrd="0" parTransId="{31B59B41-BE34-4433-8305-393095DCB957}" sibTransId="{2DA604F6-C177-4EA9-A3A0-2D34F42F2969}"/>
    <dgm:cxn modelId="{5B598999-5FFB-4E49-A922-623204EC5EE4}" type="presOf" srcId="{8BD0E2BB-E803-4E71-9EE6-207C54ED5593}" destId="{B6861F4A-A496-4770-991D-618C699BB421}" srcOrd="0" destOrd="0" presId="urn:microsoft.com/office/officeart/2005/8/layout/default#1"/>
    <dgm:cxn modelId="{CD075EFE-3F35-4697-9881-3FA65C1161F7}" type="presOf" srcId="{89EE2C02-DB1C-41E7-9FA2-FED4ED1F1285}" destId="{A6B786BC-C2B9-4BB1-8A34-0B2047067A2E}" srcOrd="0" destOrd="0" presId="urn:microsoft.com/office/officeart/2005/8/layout/default#1"/>
    <dgm:cxn modelId="{04D87B2E-19F8-4924-93D5-2907BC4FCF62}" type="presOf" srcId="{D96C9E7D-354E-4E80-B98F-74655E4EC87D}" destId="{6BF03BF2-0B92-4840-A8D6-C5ADC4914BB1}" srcOrd="0" destOrd="0" presId="urn:microsoft.com/office/officeart/2005/8/layout/default#1"/>
    <dgm:cxn modelId="{6438EC7D-1EFA-4A76-ADEE-89B1C15EC731}" srcId="{CB331D7E-BEE9-4BC8-A827-332B07B6E228}" destId="{994F00E1-B83E-4017-A92A-DB282167704A}" srcOrd="3" destOrd="0" parTransId="{8DFC8BF7-1871-45BF-AECC-C0E3FF68304B}" sibTransId="{E0EFD905-4996-496A-8A63-65FD80DC9524}"/>
    <dgm:cxn modelId="{E08B264A-24B8-4062-9041-0940369B959D}" srcId="{CB331D7E-BEE9-4BC8-A827-332B07B6E228}" destId="{8BD0E2BB-E803-4E71-9EE6-207C54ED5593}" srcOrd="5" destOrd="0" parTransId="{BE42EB81-4768-4877-B934-065A0B645C4C}" sibTransId="{6858C5FD-48ED-433C-8CB5-1706C04D2565}"/>
    <dgm:cxn modelId="{66EDB55C-2141-406A-ABEA-E7C1DF51C8F2}" type="presOf" srcId="{994F00E1-B83E-4017-A92A-DB282167704A}" destId="{D27DA3BE-3153-49C0-95CC-8AA8D47C21F1}" srcOrd="0" destOrd="0" presId="urn:microsoft.com/office/officeart/2005/8/layout/default#1"/>
    <dgm:cxn modelId="{D32871A6-E078-4766-ABB9-D23E929C9353}" type="presOf" srcId="{66C65C5B-02A0-4553-98F4-3A4F4A44D898}" destId="{ABE09FF8-6424-4826-BC16-C74A82819469}" srcOrd="0" destOrd="0" presId="urn:microsoft.com/office/officeart/2005/8/layout/default#1"/>
    <dgm:cxn modelId="{F12D4F92-6D4C-47DB-988A-9BF4C9597C9C}" srcId="{CB331D7E-BEE9-4BC8-A827-332B07B6E228}" destId="{3FFC70AF-65BD-4803-A3D0-9DD223597501}" srcOrd="1" destOrd="0" parTransId="{E5786225-C2F7-4108-96BC-AB15F97E327C}" sibTransId="{A2735402-C8ED-4454-8891-926387405DEA}"/>
    <dgm:cxn modelId="{2F1CCE32-0645-42E8-9C10-61D5909EB5B1}" type="presOf" srcId="{67446558-C18A-4C1E-9D93-1E7E56F24EA6}" destId="{D52B37FE-178D-4579-96A7-69D43ED6CFA9}" srcOrd="0" destOrd="0" presId="urn:microsoft.com/office/officeart/2005/8/layout/default#1"/>
    <dgm:cxn modelId="{DCB369CE-75C5-4747-B538-D1793B04F2F2}" srcId="{CB331D7E-BEE9-4BC8-A827-332B07B6E228}" destId="{D96C9E7D-354E-4E80-B98F-74655E4EC87D}" srcOrd="7" destOrd="0" parTransId="{EF8AB4E8-DC20-4AB6-8D9B-ABC571B41BA8}" sibTransId="{559D61C9-873F-49E8-B6C0-769673831594}"/>
    <dgm:cxn modelId="{E9377E77-4698-4210-867F-5386F4189236}" type="presOf" srcId="{D6BFAA2A-7136-465A-902C-1DBC64989AED}" destId="{591AB38C-A3B1-4D8E-8A89-E01210FF8872}" srcOrd="0" destOrd="0" presId="urn:microsoft.com/office/officeart/2005/8/layout/default#1"/>
    <dgm:cxn modelId="{E9A56D9F-CCED-40DC-BBA4-0FE05E8C8E51}" type="presOf" srcId="{2CBF64CD-C38F-4F08-A077-339371FF200D}" destId="{818BD767-FF86-445A-92A9-3B511058B37D}" srcOrd="0" destOrd="0" presId="urn:microsoft.com/office/officeart/2005/8/layout/default#1"/>
    <dgm:cxn modelId="{B7845B68-D9C6-4937-B517-19ECC4AAF731}" srcId="{CB331D7E-BEE9-4BC8-A827-332B07B6E228}" destId="{D6BFAA2A-7136-465A-902C-1DBC64989AED}" srcOrd="9" destOrd="0" parTransId="{DA1C3FB5-6493-45C9-A1BD-FBACCFD4FCB9}" sibTransId="{AD99239C-6900-4E52-91AB-17F0DEB5F39A}"/>
    <dgm:cxn modelId="{9BDF811F-CF0B-4EDF-8971-F4F137E9B381}" srcId="{CB331D7E-BEE9-4BC8-A827-332B07B6E228}" destId="{0C75D664-BF37-4639-B200-27F3434288C6}" srcOrd="8" destOrd="0" parTransId="{544D2EF9-2EF5-4648-B456-CF615CD2571B}" sibTransId="{2AD33F45-1FCC-4129-B417-B78990702290}"/>
    <dgm:cxn modelId="{E683BCB1-75CE-4D14-A8CE-9CC0382929ED}" type="presParOf" srcId="{15554B64-E25E-4E50-92F5-18191E7F8822}" destId="{D52B37FE-178D-4579-96A7-69D43ED6CFA9}" srcOrd="0" destOrd="0" presId="urn:microsoft.com/office/officeart/2005/8/layout/default#1"/>
    <dgm:cxn modelId="{255A8182-8E47-4AB1-BB24-0A34C1FF8E88}" type="presParOf" srcId="{15554B64-E25E-4E50-92F5-18191E7F8822}" destId="{64CF8A59-8B0B-4451-B7E1-0924AE653461}" srcOrd="1" destOrd="0" presId="urn:microsoft.com/office/officeart/2005/8/layout/default#1"/>
    <dgm:cxn modelId="{A7C20FAF-E6CF-4EF4-9BF1-F4C588BA84E2}" type="presParOf" srcId="{15554B64-E25E-4E50-92F5-18191E7F8822}" destId="{7B32D143-3B67-4B2E-B6F0-8F59328174F0}" srcOrd="2" destOrd="0" presId="urn:microsoft.com/office/officeart/2005/8/layout/default#1"/>
    <dgm:cxn modelId="{74C9C854-6593-423D-B12D-5F3345A21DB2}" type="presParOf" srcId="{15554B64-E25E-4E50-92F5-18191E7F8822}" destId="{EAF1EE73-BC05-4846-B0D4-A2CEB274685D}" srcOrd="3" destOrd="0" presId="urn:microsoft.com/office/officeart/2005/8/layout/default#1"/>
    <dgm:cxn modelId="{A0FB1C02-B626-4705-91A2-E65E6843D3F0}" type="presParOf" srcId="{15554B64-E25E-4E50-92F5-18191E7F8822}" destId="{A6B786BC-C2B9-4BB1-8A34-0B2047067A2E}" srcOrd="4" destOrd="0" presId="urn:microsoft.com/office/officeart/2005/8/layout/default#1"/>
    <dgm:cxn modelId="{423F74C6-6139-4969-A0EA-7D80205977D3}" type="presParOf" srcId="{15554B64-E25E-4E50-92F5-18191E7F8822}" destId="{033351AD-90F5-4264-8E3A-1157EA94BB7D}" srcOrd="5" destOrd="0" presId="urn:microsoft.com/office/officeart/2005/8/layout/default#1"/>
    <dgm:cxn modelId="{A9EED19B-D932-4FCB-9E14-A4E7BF109061}" type="presParOf" srcId="{15554B64-E25E-4E50-92F5-18191E7F8822}" destId="{D27DA3BE-3153-49C0-95CC-8AA8D47C21F1}" srcOrd="6" destOrd="0" presId="urn:microsoft.com/office/officeart/2005/8/layout/default#1"/>
    <dgm:cxn modelId="{C7B02159-F729-41FA-B628-2E5C98DF53DA}" type="presParOf" srcId="{15554B64-E25E-4E50-92F5-18191E7F8822}" destId="{1DA6AB8A-20CD-4414-A886-8552F01E0EC8}" srcOrd="7" destOrd="0" presId="urn:microsoft.com/office/officeart/2005/8/layout/default#1"/>
    <dgm:cxn modelId="{475E16FE-1B00-4631-B89F-C72C5EF2ACEC}" type="presParOf" srcId="{15554B64-E25E-4E50-92F5-18191E7F8822}" destId="{8C7817E5-6837-4F5B-9A2B-D0A16143A523}" srcOrd="8" destOrd="0" presId="urn:microsoft.com/office/officeart/2005/8/layout/default#1"/>
    <dgm:cxn modelId="{1D076E77-3924-4177-9094-A30C90A3230D}" type="presParOf" srcId="{15554B64-E25E-4E50-92F5-18191E7F8822}" destId="{93E3B0D8-8071-407F-B13D-C7696DFA1E1B}" srcOrd="9" destOrd="0" presId="urn:microsoft.com/office/officeart/2005/8/layout/default#1"/>
    <dgm:cxn modelId="{3DF48078-60EB-4046-9AE9-2680D803CC1E}" type="presParOf" srcId="{15554B64-E25E-4E50-92F5-18191E7F8822}" destId="{B6861F4A-A496-4770-991D-618C699BB421}" srcOrd="10" destOrd="0" presId="urn:microsoft.com/office/officeart/2005/8/layout/default#1"/>
    <dgm:cxn modelId="{22832939-2E24-4E00-A42B-ED5D5D737BB0}" type="presParOf" srcId="{15554B64-E25E-4E50-92F5-18191E7F8822}" destId="{7EE17883-5F89-4643-B7B4-C9A1E37AB00B}" srcOrd="11" destOrd="0" presId="urn:microsoft.com/office/officeart/2005/8/layout/default#1"/>
    <dgm:cxn modelId="{79570DA8-1AE6-4E9C-AA92-D8DCB440D862}" type="presParOf" srcId="{15554B64-E25E-4E50-92F5-18191E7F8822}" destId="{ABE09FF8-6424-4826-BC16-C74A82819469}" srcOrd="12" destOrd="0" presId="urn:microsoft.com/office/officeart/2005/8/layout/default#1"/>
    <dgm:cxn modelId="{66D6EA88-DB48-4B3F-B2BD-FF4E7F347DAA}" type="presParOf" srcId="{15554B64-E25E-4E50-92F5-18191E7F8822}" destId="{5C49A8E1-58E9-4FF0-B494-EF0107241991}" srcOrd="13" destOrd="0" presId="urn:microsoft.com/office/officeart/2005/8/layout/default#1"/>
    <dgm:cxn modelId="{843C368F-2510-47DC-9CA2-48AABD863CD7}" type="presParOf" srcId="{15554B64-E25E-4E50-92F5-18191E7F8822}" destId="{6BF03BF2-0B92-4840-A8D6-C5ADC4914BB1}" srcOrd="14" destOrd="0" presId="urn:microsoft.com/office/officeart/2005/8/layout/default#1"/>
    <dgm:cxn modelId="{D6D3FDA2-C1CD-4D16-BBE6-6EC2244AEC73}" type="presParOf" srcId="{15554B64-E25E-4E50-92F5-18191E7F8822}" destId="{7FE30005-694C-490F-91F7-761BE0E93174}" srcOrd="15" destOrd="0" presId="urn:microsoft.com/office/officeart/2005/8/layout/default#1"/>
    <dgm:cxn modelId="{930B624C-DF46-467A-A474-EA1C6FD2AE2C}" type="presParOf" srcId="{15554B64-E25E-4E50-92F5-18191E7F8822}" destId="{AAD86B25-6038-45C7-ABDF-EC0C4C560B6D}" srcOrd="16" destOrd="0" presId="urn:microsoft.com/office/officeart/2005/8/layout/default#1"/>
    <dgm:cxn modelId="{F0595CC7-90B6-4797-9DAF-90F346DFC2C7}" type="presParOf" srcId="{15554B64-E25E-4E50-92F5-18191E7F8822}" destId="{A98EDEFF-0491-4A5B-A433-C9DBAC9D51C7}" srcOrd="17" destOrd="0" presId="urn:microsoft.com/office/officeart/2005/8/layout/default#1"/>
    <dgm:cxn modelId="{FC2BF975-07D4-4B9B-BF3C-C96231B25F97}" type="presParOf" srcId="{15554B64-E25E-4E50-92F5-18191E7F8822}" destId="{591AB38C-A3B1-4D8E-8A89-E01210FF8872}" srcOrd="18" destOrd="0" presId="urn:microsoft.com/office/officeart/2005/8/layout/default#1"/>
    <dgm:cxn modelId="{EB51CF27-D7BC-4CF4-AB7A-0CC56A31E09A}" type="presParOf" srcId="{15554B64-E25E-4E50-92F5-18191E7F8822}" destId="{7EA8946C-72B7-4B68-BDCE-B0D59088FDB5}" srcOrd="19" destOrd="0" presId="urn:microsoft.com/office/officeart/2005/8/layout/default#1"/>
    <dgm:cxn modelId="{9EF4247D-43AB-46EA-AD79-BDAF862A4D8B}" type="presParOf" srcId="{15554B64-E25E-4E50-92F5-18191E7F8822}" destId="{818BD767-FF86-445A-92A9-3B511058B37D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6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7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0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6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6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8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2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4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1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FEA7-C639-4C6B-B8FA-99C5BCF13C2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23CD9-3AA8-46FD-9452-4A9F0A8E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audio" Target="file:///C:\Users\&#1042;&#1083;&#1072;&#1076;&#1080;&#1084;&#1080;&#1088;%20&#1053;&#1080;&#1082;&#1086;&#1083;&#1072;&#1077;&#1074;&#1080;&#1095;\Desktop\detskie_pesni_-_usatyy_nyan_(zaycev.net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audio" Target="file:///C:\Users\&#1042;&#1083;&#1072;&#1076;&#1080;&#1084;&#1080;&#1088;%20&#1053;&#1080;&#1082;&#1086;&#1083;&#1072;&#1077;&#1074;&#1080;&#1095;\Desktop\detskie_pesni_-_usatyy_nyan_(zaycev.net)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7416824" cy="23762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990099"/>
                </a:solidFill>
              </a:rPr>
              <a:t>Детский фитнес</a:t>
            </a:r>
            <a:endParaRPr lang="ru-RU" sz="8000" b="1" dirty="0">
              <a:solidFill>
                <a:srgbClr val="99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645024"/>
            <a:ext cx="6400800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Лариса Викторовна </a:t>
            </a:r>
            <a:r>
              <a:rPr lang="ru-RU" b="1" dirty="0" err="1" smtClean="0">
                <a:solidFill>
                  <a:schemeClr val="tx1"/>
                </a:solidFill>
              </a:rPr>
              <a:t>Борознова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учитель  физической культуры</a:t>
            </a:r>
          </a:p>
          <a:p>
            <a:r>
              <a:rPr lang="ru-RU" sz="1500" b="1" dirty="0" smtClean="0">
                <a:solidFill>
                  <a:schemeClr val="tx1"/>
                </a:solidFill>
              </a:rPr>
              <a:t>МАОУ </a:t>
            </a:r>
            <a:r>
              <a:rPr lang="ru-RU" sz="1500" b="1" dirty="0">
                <a:solidFill>
                  <a:schemeClr val="tx1"/>
                </a:solidFill>
              </a:rPr>
              <a:t>«СРЕДНЯЯ ОБЩЕОБРАЗОВАТЕЛЬНАЯ ШКОЛА </a:t>
            </a:r>
            <a:r>
              <a:rPr lang="ru-RU" sz="1500" b="1">
                <a:solidFill>
                  <a:schemeClr val="tx1"/>
                </a:solidFill>
              </a:rPr>
              <a:t>№ </a:t>
            </a:r>
            <a:r>
              <a:rPr lang="ru-RU" sz="1500" b="1" smtClean="0">
                <a:solidFill>
                  <a:schemeClr val="tx1"/>
                </a:solidFill>
              </a:rPr>
              <a:t>40</a:t>
            </a:r>
            <a:r>
              <a:rPr lang="ru-RU" sz="1500" b="1" smtClean="0">
                <a:solidFill>
                  <a:schemeClr val="tx1"/>
                </a:solidFill>
              </a:rPr>
              <a:t>» </a:t>
            </a:r>
            <a:r>
              <a:rPr lang="ru-RU" sz="1500" b="1" dirty="0" smtClean="0">
                <a:solidFill>
                  <a:schemeClr val="tx1"/>
                </a:solidFill>
              </a:rPr>
              <a:t>г. Перми</a:t>
            </a:r>
            <a:endParaRPr lang="ru-RU" sz="1500" dirty="0" smtClean="0">
              <a:solidFill>
                <a:schemeClr val="tx1"/>
              </a:solidFill>
            </a:endParaRPr>
          </a:p>
        </p:txBody>
      </p:sp>
      <p:pic>
        <p:nvPicPr>
          <p:cNvPr id="4" name="detskie_pesni_-_usatyy_nyan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4869160"/>
            <a:ext cx="304800" cy="304800"/>
          </a:xfrm>
          <a:prstGeom prst="rect">
            <a:avLst/>
          </a:prstGeom>
        </p:spPr>
      </p:pic>
      <p:pic>
        <p:nvPicPr>
          <p:cNvPr id="5" name="detskie_pesni_-_usatyy_nyan_(zaycev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Виды фитнеса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2526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5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vo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42982" cy="4525963"/>
          </a:xfrm>
        </p:spPr>
      </p:pic>
      <p:pic>
        <p:nvPicPr>
          <p:cNvPr id="5" name="Рисунок 4" descr="k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50" y="0"/>
            <a:ext cx="5238750" cy="2457450"/>
          </a:xfrm>
          <a:prstGeom prst="rect">
            <a:avLst/>
          </a:prstGeom>
        </p:spPr>
      </p:pic>
      <p:pic>
        <p:nvPicPr>
          <p:cNvPr id="7" name="Рисунок 6" descr="US_Navy_090611-N-3271W-003_Local_area_children_test_their_fitness_skills_during_a_Junior_Seal_Fitness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810741" cy="5209764"/>
          </a:xfrm>
          <a:prstGeom prst="rect">
            <a:avLst/>
          </a:prstGeom>
        </p:spPr>
      </p:pic>
      <p:pic>
        <p:nvPicPr>
          <p:cNvPr id="8" name="Рисунок 7" descr="104159171_large_1376842026_17741404pd1mxw720mxh5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620687"/>
            <a:ext cx="7488832" cy="4992555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Направления детского фитнеса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2800" dirty="0" smtClean="0"/>
              <a:t>Программа "Детского фитнеса" систематизирует и обобщает опыт различных фитнес направлений: классической аэробики, </a:t>
            </a:r>
            <a:r>
              <a:rPr lang="ru-RU" sz="2800" dirty="0" err="1" smtClean="0"/>
              <a:t>фитбол</a:t>
            </a:r>
            <a:r>
              <a:rPr lang="ru-RU" sz="2800" dirty="0" smtClean="0"/>
              <a:t>- гимнастики, йоги, степ, гимнастики и акробатики и др..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Детская йога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40968" y="4581128"/>
            <a:ext cx="5033863" cy="3353812"/>
          </a:xfrm>
          <a:prstGeom prst="rect">
            <a:avLst/>
          </a:prstGeom>
        </p:spPr>
      </p:pic>
      <p:pic>
        <p:nvPicPr>
          <p:cNvPr id="5" name="Рисунок 4" descr="n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5230082"/>
            <a:ext cx="5040560" cy="3386626"/>
          </a:xfrm>
          <a:prstGeom prst="rect">
            <a:avLst/>
          </a:prstGeom>
        </p:spPr>
      </p:pic>
      <p:pic>
        <p:nvPicPr>
          <p:cNvPr id="7" name="Рисунок 6" descr="karas-5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5013176"/>
            <a:ext cx="5112568" cy="33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</a:rPr>
              <a:t>Продукт курса</a:t>
            </a: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По завершении курса участники смогут представить собственный комплекс упражнений по одному из направлений фитнеса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5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096344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«В человеке всё должно быть прекрасно: и лицо, и одежда, и душа, и мысли...»</a:t>
            </a:r>
          </a:p>
          <a:p>
            <a:pPr algn="r">
              <a:buNone/>
            </a:pPr>
            <a:r>
              <a:rPr lang="ru-RU" dirty="0" smtClean="0"/>
              <a:t>(с) А. П. Чехов</a:t>
            </a:r>
          </a:p>
          <a:p>
            <a:pPr algn="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detskie_pesni_-_usatyy_nyan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47664" y="4509120"/>
            <a:ext cx="304800" cy="304800"/>
          </a:xfrm>
          <a:prstGeom prst="rect">
            <a:avLst/>
          </a:prstGeom>
        </p:spPr>
      </p:pic>
      <p:pic>
        <p:nvPicPr>
          <p:cNvPr id="2" name="detskie_pesni_-_usatyy_nyan_(zaycev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Зачем нужно развиваться?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osobennosti-detskogo-fitne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583242" cy="5040560"/>
          </a:xfrm>
        </p:spPr>
      </p:pic>
    </p:spTree>
    <p:extLst>
      <p:ext uri="{BB962C8B-B14F-4D97-AF65-F5344CB8AC3E}">
        <p14:creationId xmlns:p14="http://schemas.microsoft.com/office/powerpoint/2010/main" val="3439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Что такое фитнес?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История возникновения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Произошел от англ. </a:t>
            </a:r>
            <a:r>
              <a:rPr lang="ru-RU" dirty="0"/>
              <a:t>с</a:t>
            </a:r>
            <a:r>
              <a:rPr lang="ru-RU" dirty="0" smtClean="0"/>
              <a:t>лова «</a:t>
            </a:r>
            <a:r>
              <a:rPr lang="en-US" dirty="0" smtClean="0"/>
              <a:t>fitness</a:t>
            </a:r>
            <a:r>
              <a:rPr lang="ru-RU" dirty="0" smtClean="0"/>
              <a:t>» , что означает «быть </a:t>
            </a:r>
            <a:r>
              <a:rPr lang="ru-RU" dirty="0"/>
              <a:t>в форме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Это </a:t>
            </a:r>
            <a:r>
              <a:rPr lang="ru-RU" dirty="0"/>
              <a:t>активный образ жизни и гармонично сочетающий в себе занятия спортом и правильное питание</a:t>
            </a:r>
            <a:r>
              <a:rPr lang="ru-RU" dirty="0" smtClean="0"/>
              <a:t>.</a:t>
            </a:r>
          </a:p>
          <a:p>
            <a:r>
              <a:rPr lang="ru-RU" dirty="0"/>
              <a:t>Сегодня фитнес - это увлекательные и полезные занятия спортом для людей разных возрастов.</a:t>
            </a:r>
          </a:p>
        </p:txBody>
      </p:sp>
    </p:spTree>
    <p:extLst>
      <p:ext uri="{BB962C8B-B14F-4D97-AF65-F5344CB8AC3E}">
        <p14:creationId xmlns:p14="http://schemas.microsoft.com/office/powerpoint/2010/main" val="3768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4261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Зачем нужно заниматься фитнесом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«В здоровом теле – здоровый дух»</a:t>
            </a:r>
            <a:br>
              <a:rPr lang="ru-RU" sz="3600" b="1" dirty="0" smtClean="0"/>
            </a:br>
            <a:r>
              <a:rPr lang="ru-RU" sz="2700" dirty="0" smtClean="0"/>
              <a:t>                                       (с) Ювенал – римский поэт, сатирик </a:t>
            </a:r>
            <a:r>
              <a:rPr lang="ru-RU" sz="3100" dirty="0" smtClean="0"/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занятия </a:t>
            </a:r>
            <a:r>
              <a:rPr lang="ru-RU" dirty="0"/>
              <a:t>спортом делают вас </a:t>
            </a:r>
            <a:r>
              <a:rPr lang="ru-RU" dirty="0" smtClean="0"/>
              <a:t>сильнее;</a:t>
            </a:r>
            <a:endParaRPr lang="ru-RU" dirty="0"/>
          </a:p>
          <a:p>
            <a:r>
              <a:rPr lang="ru-RU" dirty="0" smtClean="0"/>
              <a:t>фитнес укрепляет сердечно-сосудистую систему;</a:t>
            </a:r>
            <a:endParaRPr lang="ru-RU" dirty="0"/>
          </a:p>
          <a:p>
            <a:r>
              <a:rPr lang="ru-RU" dirty="0" smtClean="0"/>
              <a:t>развивает </a:t>
            </a:r>
            <a:r>
              <a:rPr lang="ru-RU" dirty="0"/>
              <a:t>гибкость вашего </a:t>
            </a:r>
            <a:r>
              <a:rPr lang="ru-RU" dirty="0" smtClean="0"/>
              <a:t>тела;</a:t>
            </a:r>
            <a:endParaRPr lang="ru-RU" dirty="0"/>
          </a:p>
          <a:p>
            <a:r>
              <a:rPr lang="ru-RU" dirty="0" smtClean="0"/>
              <a:t>иммунитет </a:t>
            </a:r>
            <a:r>
              <a:rPr lang="ru-RU" dirty="0"/>
              <a:t>становится </a:t>
            </a:r>
            <a:r>
              <a:rPr lang="ru-RU" dirty="0" smtClean="0"/>
              <a:t>крепче;</a:t>
            </a:r>
            <a:endParaRPr lang="ru-RU" dirty="0"/>
          </a:p>
          <a:p>
            <a:r>
              <a:rPr lang="ru-RU" dirty="0" smtClean="0"/>
              <a:t>помогает </a:t>
            </a:r>
            <a:r>
              <a:rPr lang="ru-RU" dirty="0"/>
              <a:t>следить за </a:t>
            </a:r>
            <a:r>
              <a:rPr lang="ru-RU" dirty="0" smtClean="0"/>
              <a:t>весом;</a:t>
            </a:r>
            <a:endParaRPr lang="ru-RU" dirty="0"/>
          </a:p>
          <a:p>
            <a:r>
              <a:rPr lang="ru-RU" dirty="0" smtClean="0"/>
              <a:t>снимают </a:t>
            </a:r>
            <a:r>
              <a:rPr lang="ru-RU" dirty="0"/>
              <a:t>стрессы и </a:t>
            </a:r>
            <a:r>
              <a:rPr lang="ru-RU" dirty="0" smtClean="0"/>
              <a:t>депрессии;</a:t>
            </a:r>
            <a:endParaRPr lang="ru-RU" dirty="0"/>
          </a:p>
          <a:p>
            <a:r>
              <a:rPr lang="ru-RU" dirty="0" smtClean="0"/>
              <a:t>придают </a:t>
            </a:r>
            <a:r>
              <a:rPr lang="ru-RU" dirty="0"/>
              <a:t>уверенность в себе и поднимают самооценку.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9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537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Фитнес – это современно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5888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5781675" cy="3762375"/>
          </a:xfrm>
        </p:spPr>
      </p:pic>
      <p:pic>
        <p:nvPicPr>
          <p:cNvPr id="5" name="Рисунок 4" descr="273bf6c8856076a15670b12f2c78e3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74242"/>
            <a:ext cx="4298633" cy="5157192"/>
          </a:xfrm>
          <a:prstGeom prst="rect">
            <a:avLst/>
          </a:prstGeom>
        </p:spPr>
      </p:pic>
      <p:pic>
        <p:nvPicPr>
          <p:cNvPr id="6" name="Рисунок 5" descr="b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1412776"/>
            <a:ext cx="7056784" cy="5167738"/>
          </a:xfrm>
          <a:prstGeom prst="rect">
            <a:avLst/>
          </a:prstGeom>
        </p:spPr>
      </p:pic>
      <p:pic>
        <p:nvPicPr>
          <p:cNvPr id="7" name="Рисунок 6" descr="Vverh-tormashka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1662" y="2620679"/>
            <a:ext cx="5632987" cy="27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47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jeugd_fitn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3048000" cy="2438400"/>
          </a:xfrm>
        </p:spPr>
      </p:pic>
      <p:pic>
        <p:nvPicPr>
          <p:cNvPr id="5" name="Рисунок 4" descr="health-fitness_02_temp-1346745794-5045b5c2-620x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764704"/>
            <a:ext cx="5905500" cy="3314700"/>
          </a:xfrm>
          <a:prstGeom prst="rect">
            <a:avLst/>
          </a:prstGeom>
        </p:spPr>
      </p:pic>
      <p:pic>
        <p:nvPicPr>
          <p:cNvPr id="6" name="Рисунок 5" descr="shutterstock_81178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638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Фитнес в истории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Слово фитнес английское, первые фитнес – клубы возникли в США.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Корнями фитнес уходит во времена Древней Греции и Рима. Современный фитнес взял очень многое из античных </a:t>
            </a:r>
            <a:r>
              <a:rPr lang="ru-RU" dirty="0" smtClean="0"/>
              <a:t>Олимпийских </a:t>
            </a:r>
            <a:r>
              <a:rPr lang="ru-RU" dirty="0"/>
              <a:t>Игр </a:t>
            </a:r>
            <a:r>
              <a:rPr lang="ru-RU" dirty="0" smtClean="0"/>
              <a:t>Древней Греции.</a:t>
            </a:r>
          </a:p>
          <a:p>
            <a:endParaRPr lang="ru-RU" dirty="0"/>
          </a:p>
          <a:p>
            <a:r>
              <a:rPr lang="ru-RU" dirty="0"/>
              <a:t> В те времена существовал культ атлетизма, здорового и красивого тела.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running-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255000" cy="4381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8" y="983272"/>
            <a:ext cx="8124364" cy="51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67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>
                <a:solidFill>
                  <a:srgbClr val="FF0000"/>
                </a:solidFill>
              </a:rPr>
              <a:t>Зачем детям заниматься фитнесом?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03359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6010275" cy="4000500"/>
          </a:xfrm>
        </p:spPr>
      </p:pic>
      <p:pic>
        <p:nvPicPr>
          <p:cNvPr id="6" name="Рисунок 5" descr="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72815"/>
            <a:ext cx="5976664" cy="3981953"/>
          </a:xfrm>
          <a:prstGeom prst="rect">
            <a:avLst/>
          </a:prstGeom>
        </p:spPr>
      </p:pic>
      <p:pic>
        <p:nvPicPr>
          <p:cNvPr id="7" name="Рисунок 6" descr="76310299-detskij-fit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204864"/>
            <a:ext cx="5715000" cy="4286250"/>
          </a:xfrm>
          <a:prstGeom prst="rect">
            <a:avLst/>
          </a:prstGeom>
        </p:spPr>
      </p:pic>
      <p:pic>
        <p:nvPicPr>
          <p:cNvPr id="8" name="Рисунок 7" descr="children-fitn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75" y="2762250"/>
            <a:ext cx="61436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92D050"/>
                </a:solidFill>
              </a:rPr>
              <a:t>Регулярные </a:t>
            </a:r>
            <a:r>
              <a:rPr lang="ru-RU" sz="3100" b="1" dirty="0">
                <a:solidFill>
                  <a:srgbClr val="92D050"/>
                </a:solidFill>
              </a:rPr>
              <a:t>занятия фитнесом позволяют развивать физические качества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ловкость</a:t>
            </a:r>
            <a:endParaRPr lang="ru-RU" dirty="0"/>
          </a:p>
          <a:p>
            <a:r>
              <a:rPr lang="ru-RU" dirty="0" smtClean="0"/>
              <a:t>силу</a:t>
            </a:r>
            <a:endParaRPr lang="ru-RU" dirty="0"/>
          </a:p>
          <a:p>
            <a:r>
              <a:rPr lang="ru-RU" dirty="0" smtClean="0"/>
              <a:t>выносливость</a:t>
            </a:r>
            <a:endParaRPr lang="ru-RU" dirty="0"/>
          </a:p>
          <a:p>
            <a:r>
              <a:rPr lang="ru-RU" dirty="0" smtClean="0"/>
              <a:t>гибкость</a:t>
            </a:r>
            <a:endParaRPr lang="ru-RU" dirty="0"/>
          </a:p>
          <a:p>
            <a:r>
              <a:rPr lang="ru-RU" dirty="0" smtClean="0"/>
              <a:t>быстроту</a:t>
            </a:r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оординацию движений</a:t>
            </a:r>
          </a:p>
          <a:p>
            <a:r>
              <a:rPr lang="ru-RU" dirty="0"/>
              <a:t>у</a:t>
            </a:r>
            <a:r>
              <a:rPr lang="ru-RU" dirty="0" smtClean="0"/>
              <a:t>крепляют </a:t>
            </a:r>
            <a:r>
              <a:rPr lang="ru-RU" dirty="0"/>
              <a:t>иммунную </a:t>
            </a:r>
            <a:r>
              <a:rPr lang="ru-RU" dirty="0" smtClean="0"/>
              <a:t>систему</a:t>
            </a:r>
          </a:p>
          <a:p>
            <a:r>
              <a:rPr lang="ru-RU" dirty="0"/>
              <a:t>п</a:t>
            </a:r>
            <a:r>
              <a:rPr lang="ru-RU" dirty="0" smtClean="0"/>
              <a:t>озволяют </a:t>
            </a:r>
            <a:r>
              <a:rPr lang="ru-RU" dirty="0"/>
              <a:t>предотвратить </a:t>
            </a:r>
            <a:r>
              <a:rPr lang="ru-RU" dirty="0" smtClean="0"/>
              <a:t>плоскостопие </a:t>
            </a:r>
            <a:r>
              <a:rPr lang="ru-RU" dirty="0"/>
              <a:t>и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1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318</Words>
  <Application>Microsoft Office PowerPoint</Application>
  <PresentationFormat>Экран (4:3)</PresentationFormat>
  <Paragraphs>57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Детский фитнес</vt:lpstr>
      <vt:lpstr>Зачем нужно развиваться?</vt:lpstr>
      <vt:lpstr>Что такое фитнес? История возникновения</vt:lpstr>
      <vt:lpstr>Зачем нужно заниматься фитнесом? «В здоровом теле – здоровый дух»                                        (с) Ювенал – римский поэт, сатирик  </vt:lpstr>
      <vt:lpstr>Фитнес – это современно</vt:lpstr>
      <vt:lpstr>Презентация PowerPoint</vt:lpstr>
      <vt:lpstr>Фитнес в истории</vt:lpstr>
      <vt:lpstr> Зачем детям заниматься фитнесом? </vt:lpstr>
      <vt:lpstr> Регулярные занятия фитнесом позволяют развивать физические качества </vt:lpstr>
      <vt:lpstr>Виды фитнеса</vt:lpstr>
      <vt:lpstr>Презентация PowerPoint</vt:lpstr>
      <vt:lpstr>Направления детского фитнеса</vt:lpstr>
      <vt:lpstr>Продукт курса</vt:lpstr>
      <vt:lpstr>Презентация PowerPoint</vt:lpstr>
    </vt:vector>
  </TitlesOfParts>
  <Company>ЗАО "КЭС"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фитнес</dc:title>
  <dc:creator>Владимир Николаевич</dc:creator>
  <cp:lastModifiedBy>Владимир Николаевич</cp:lastModifiedBy>
  <cp:revision>42</cp:revision>
  <dcterms:created xsi:type="dcterms:W3CDTF">2014-04-19T10:11:27Z</dcterms:created>
  <dcterms:modified xsi:type="dcterms:W3CDTF">2016-02-17T13:26:57Z</dcterms:modified>
</cp:coreProperties>
</file>