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3"/>
  </p:notesMasterIdLst>
  <p:sldIdLst>
    <p:sldId id="278" r:id="rId2"/>
    <p:sldId id="283" r:id="rId3"/>
    <p:sldId id="284" r:id="rId4"/>
    <p:sldId id="285" r:id="rId5"/>
    <p:sldId id="280" r:id="rId6"/>
    <p:sldId id="286" r:id="rId7"/>
    <p:sldId id="281" r:id="rId8"/>
    <p:sldId id="274" r:id="rId9"/>
    <p:sldId id="275" r:id="rId10"/>
    <p:sldId id="276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CCCC00"/>
    <a:srgbClr val="6666FF"/>
    <a:srgbClr val="006600"/>
    <a:srgbClr val="000099"/>
    <a:srgbClr val="990000"/>
    <a:srgbClr val="CCFFFF"/>
    <a:srgbClr val="FFFF99"/>
    <a:srgbClr val="990033"/>
    <a:srgbClr val="9933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FCEE9-662F-455A-A799-0823F43242E9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071ED-09FD-45E3-81E1-9B5DBC5D92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5510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71ED-09FD-45E3-81E1-9B5DBC5D92C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71ED-09FD-45E3-81E1-9B5DBC5D92C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2145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71ED-09FD-45E3-81E1-9B5DBC5D92C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2145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71ED-09FD-45E3-81E1-9B5DBC5D92C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2145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71ED-09FD-45E3-81E1-9B5DBC5D92C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2145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71ED-09FD-45E3-81E1-9B5DBC5D92C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2145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71ED-09FD-45E3-81E1-9B5DBC5D92C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214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C140-B20C-4218-AAF3-49ECB6E10410}" type="datetime1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919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A513-1842-468C-B655-9C260673B30B}" type="datetime1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415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1B3E-BA34-4EBC-BB92-867B4A59D08F}" type="datetime1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3997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49C2-4A05-4E5E-BA9A-EA5A70E18AD1}" type="datetime1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396001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9B05-84C5-456C-AF42-5091654C0FFC}" type="datetime1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424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9BB3-3D9B-489E-B1A9-70C1E6B1D70E}" type="datetime1">
              <a:rPr lang="ru-RU" smtClean="0"/>
              <a:pPr/>
              <a:t>29.01.2016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8223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3386-4454-452D-87E4-1DC3C7DA799E}" type="datetime1">
              <a:rPr lang="ru-RU" smtClean="0"/>
              <a:pPr/>
              <a:t>29.01.2016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5394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4CC9-81FE-464D-BC86-0D893736C90F}" type="datetime1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087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FEF9-F623-4C46-9D16-121926F2213E}" type="datetime1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683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1051-3D58-4DCC-84BA-7081E5BEC0FD}" type="datetime1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723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8756-B75E-486A-8A83-AF0C32B191F7}" type="datetime1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500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B232E-C5F1-43D2-A95E-E6E90CC5E5DF}" type="datetime1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728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7F79-53BD-4563-8BE3-096C4F9B6108}" type="datetime1">
              <a:rPr lang="ru-RU" smtClean="0"/>
              <a:pPr/>
              <a:t>29.01.2016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649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2803C-C2DD-4BB2-A1E4-E77DFE567D3A}" type="datetime1">
              <a:rPr lang="ru-RU" smtClean="0"/>
              <a:pPr/>
              <a:t>29.01.2016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907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FD24D-E803-4314-B6B1-55DF09C377F9}" type="datetime1">
              <a:rPr lang="ru-RU" smtClean="0"/>
              <a:pPr/>
              <a:t>29.01.2016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812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D789-58A1-4141-9F7D-E9F5DEE72CB7}" type="datetime1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504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604A-D679-404D-809D-2F9B882A7F43}" type="datetime1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458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0620B8B-42CE-4076-A8A6-F532A555E788}" type="datetime1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239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4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4614" y="808893"/>
            <a:ext cx="6517482" cy="239150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 на тему: </a:t>
            </a:r>
            <a:br>
              <a:rPr lang="ru-R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«Кислоты»</a:t>
            </a:r>
            <a:endParaRPr lang="ru-RU" sz="60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 учитель химии</a:t>
            </a:r>
          </a:p>
          <a:p>
            <a:r>
              <a:rPr lang="ru-RU" sz="1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МКОУ </a:t>
            </a:r>
            <a:r>
              <a:rPr lang="ru-RU" sz="14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Митрофановской</a:t>
            </a:r>
            <a:r>
              <a:rPr lang="ru-RU" sz="1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СОШ Кантемировского </a:t>
            </a:r>
          </a:p>
          <a:p>
            <a:r>
              <a:rPr lang="ru-RU" sz="1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</a:p>
          <a:p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Зябкина</a:t>
            </a: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Ольга </a:t>
            </a:r>
            <a:r>
              <a:rPr lang="ru-RU" sz="24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алексеевна</a:t>
            </a:r>
            <a:endParaRPr lang="ru-RU" sz="24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1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4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6279" y="0"/>
            <a:ext cx="78660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Знаки, предупреждающие об опасности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веществ</a:t>
            </a:r>
            <a:endParaRPr lang="ru-RU" sz="4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8130" name="AutoShape 2" descr="data:image/jpeg;base64,/9j/4AAQSkZJRgABAQAAAQABAAD/2wCEAAkGBhQSERUUExQUFBUWFR8YFRgWGRgaGBsaHBgcHBcYHBocHyYfGhwjHBgcHy8gIycpLCwsHR8xNTAqNSYrLCkBCQoKDgwOFA8PGCkcFBwpKSksKSkqKSkpLCkpKSkrKSosKSkpKSkqKSo1KSwsMCkpLCkqKSk1KSkpKSkpKSkpKf/AABEIAM0A9gMBIgACEQEDEQH/xAAbAAACAwEBAQAAAAAAAAAAAAADBAIFBgEAB//EAEQQAAIBAgQDBQUFBgUCBgMAAAECEQADBBIhMQUiQRMjMlFhBkJxgaEUM1KR8DRDscHR4RUkU2LxY3IHJTVkkqIWc4L/xAAZAQEBAQEBAQAAAAAAAAAAAAAAAQIDBAX/xAAoEQEBAAIBAwMEAQUAAAAAAAAAAQIRIQMxURITQQQUYfDRIlJxgaH/2gAMAwEAAhEDEQA/ANUmGAUABG5dZMdKHewgIINu34P9Su2sQWtiezPL7/w864wGumH8I60FXisHGYG1b8IjvN/r+oqFyyObktbj95/ff4VbYi0pDAjDnQbn++9K3eFKS2XsNxpq36NWVwy6d+CZsDXu7PiHvk/MR1o68OOvd2vFuCxn4a7/AJdKJinsWD3ty0hOu2p+C70Th/GsLcIRcSmboGBQnbQZgJ26a02z6Kt0wSdba79JpDH+yuHuNmZcpzKzQWAITZSAQANTrT9zhxM83WhNw3/d9KjtMr4cu8KtELkFu26P2iwqEEhSnMp8S5TEegjakLvs0VtWUt9iTauC4pdSM2rEqQp0U5zAG2nSrVOHL5n6V5sA/RvqRQ9WU+FFhuHtbtvpg2uOzOwZmVeaBknUgBRGo33rnCMB2QfN9lUPzBFJKoIAKy3rLbASdIq0uYa7ptp/2n853FJYi1fQTmtxlIHIp+AOm1E9y+A8FhsjYhmOG7xs67nlyIsH5qfzruCsZDeZ2sFrj5tieQGLSzGkL08yaE168A3eL4f9JT1+GtSu4q9zc48I2tL/AEppfc/ANvhQGIa4Xti2rZktiSpuOOa5ljlOrQvmxOm1dx3BFNu8EuWszrlGYaSbpu66aHMSJ8qK+LvjNznYful+um/5VJsZf15z4gNbK/kdPrQ9xBMK1x8Q9z7OhuqtuAM0QLkvIA1m59KHwvCuLiNcGGXs7YtiDmzGUJYQBA5P/saM+Lv68/vj9yJ/hr8a99rv68y+L/SGm3h0/jNNJeoW4dw51awrDDZLNy4Q4eSwZWCjLEjxa69BRbODf7R2jLhmUXO77w92mWDlt5YLkzLE9QNKmt7EEjmt+I7Wlj5eutN2MPiNM2UwdIVFiqe5+CGK9nXu3M6/Zp5Qj85azlmcgGjyeh842qyu4Em5bYvbQW80LkU8zHRgWMAgSBodz60VsNdI8UfOP4CoYbhEklmJP686Hrt7RYHD2ScxFssI1OWRlJK/kST86OAmng2/20svDV82/Mf0qX+FL5n6UTefhX8dwclSuSMpGqA+UVTXrUbm14eqHp/OtL/g/wDu+lQbhB/EPyrcscM8MsrvTMXLg5tbOw9w/X1rj3Bza2tx7h1+m9aK57PmCe0bbYKp6+tcXDKmaC8wNTbB/lTcSdG3uUwWCAOdjbkMCBk66an/AHelWfajXmTxj3D+pqL3Tzc77j3B/T61Jrx5ua54h7n6/OsV6scZjNRj/wDxXuEYW3mIKm8IgRBCP5+c/Su0X/xOxgGFVWDHv1IzCPcuT/GuVqO07NE7oF5Sg/8A2L9BFQa4Neax4R7poeHxqdmMtwDTWUJg6abfWinEjXvE2A+6Onpt9aww9cbxQ2H6e6fX61W+03HzhrLFFU3HYJbhdCx6x1gTp1MVoMIJZgSGHlky1mPbjDC0cO+YIoxA52XMFlHAJEiY3+vSgw2M4LfUi7iVYK7APcJBIBO7RtofKOlfRPsmHKshRFwlnxmBDsNxmGpCgySDq8DprmfaG9lslDijde7CIidkFMkanKCQo333ij8N9nOzRlDt2+HOfJc57BGpQqhiFYAjMIKsDUrTYcBxJt4G019iClqWL+IKNp9QsUReL8yB7V22LhyozhILEEqpCsWQkAxmA10oLgYvCjUoL9oMD1BIDD4w351y9h8Rcyl+yBRs4yliHuKDkJkDKmYyRqTEbGiHMHxVXvPaEgp1MZWiA8H/AGFlB/7h60TC8YtuVjOA57tmRlR+oyMRBkajzG01WWvZ7J2OV3ZkJD5nMMtwEX405WYnOPUCjPw68bC4fKmVci9rnjltspVsmWQ8IBoYnWagtrzAbkD4kecefnp8TQjdjfajYjBJccMyywPLqdOYPEbEZgN+nxqiwOEzuE8WHw7TbJnmaOS2QwEizLa9SU/Capo1euETzvGXSEnSfMD/AIqNy6ebnueEe5/aqvjuDN3E5ezW7GGmC5WO+Oo5TvBnbSpXGfC4UhmvO6WwqnzckhFBJkrJVZOsCgs7jnm5r2w90fqK69w82t7ce6P1HrVFwYNZd8O64kSguJnZSSQMt8yGIjMQ8TPMfKleO4ZLgxzlLjm3aQBiQSpFt5EzprGnpQ01JuHXmveIe4Py0qQc/iuasN0jy9Kpfab7pJz5e3tT2hHZx5Nr4aLwC6B2qpbyhLiHNbebbFlnfzAXXeJGtE0u1OUEs27aZgF30A6CZHzrt++tsSzZRMCep8gNyfQVmeG4Z7tmx2iwbd23lQ6ZQlwG5dadS7QYB0APmTV7jMO5u2rqFSUV1KsSoIfKcysAYYZY1EQxHWgLh8clzMEMlTDAghgSNJUwRI9POkjxxVeAlx1yuS6iVHZkB4G7gE6ldojXo5gsIVe5dcjO+UQslVVAcoBMFjLsSTG+gEapNwAZhkuXEtgOMgjQOQWCsRKgkbfkRReFndxirbN0kZAmeR1ULOnnPSvcOxvaJJUo4Yq6EglWG4JG+hBB8jS2M4YHRLQhbasuZddUTUIPLUD8q9hOGdndZkY5XQBlJZpcGFfMxJ8Mgz6eVB29xzKtxzabs7TsrtmSeQiSFJBO4Mb0biPFFs9nmBIuXAgI2BIJzH/bpSuH4HbD3HdLbs943FJUEgEAASZ1GWfnR+I8P7bICdA5L7yVa1cQwejc8g+lBG7xRBcZCxDKqswAYwHYIu3mx2+FTeGQOjXCGUMCh3B1B1+IoHD+F3FuC5cZGYrcF0gEAybfZEA+Qta+pq0e4AI6bVUqsuzzff8ATy/KvODzaX+nUf12ruIsHm5HOg2f9fOoXLHi7tuh8f8AD0oig/8AEfBi7hVUyrLeWJM6ZLk7esV6je3GAnDCFI75dmn3Llerc7Ok7LFnyoOYppGiA/Lb6104rxd5c3A0tj8v71N7xyDW6vLByifl8PWhXGPNzYjden0Ou1Yc6sMFeDkkGY89D+VC49wlcTZe08gMNCNwRqrD4H6TVR9uKXDvMwZ3+dXGH4krjyor5Ti/YfF2n5bZfKQVe3BEjYjqI03rUWOG4zFlO3RcMApV3QntHVhDoBqFVtzOxFbTMK8KiuWrQVQqgAKAAPIAQB8hpU5qNdoJA0i/GHW+U2tr2QYwD967L1YGNABlB11MxFOUN8MpYMVUsvhYgSPgelQdt4+4SBFt8zqgYZhbzktmWTmLZQu69dNNYna4vmiUYCQjEkHK5JULEAkBhGYRuPWBLgrNtTyW0WBMAKNDI16QdZ865FkFYEZYAAJA5dVkTqVJkEzvOs0VzE8UtqGLo6tABXkzcysyiQ0AwrEqSCNNDIkeIQFSxR4yBtWiIkzDbRvrS93htvJlzkANKi9lZQzBlMyJbNnjmJMxUL/CibNyzlUqbfZoc8nL2YWW8zmBMeUVUTxVxRbe5kdlVc0q4OnUgz6VFSIuZrN20M0ntCFnQljE8wCqSfQVDHcKL271s21AccpDaAHrGx6k7TSV/wBnQwYFbS95n7uE1yMoYiSDqwOXbSDoaGlnexVsZp0ylSZurptrvtr8pqNzilpQeZYJJEXM3ultANDIUkeewmkX9ned2Mas+mbbtVgkaxoY6bb1DHcEHMQEUkZNCrai2UDeexmBAkCgNc9o0QE9m85SQpABaFVlA194OCPKDMRUsR7SHK2RTm5wCQcvIgYGYg6HbpGulKWOGry5+ZteZiSSWQI2+vgUCOgp37QmHUHKNWgCUXXKcxzOQq8qwST06zUErfFHtypPanMUV82YNcKobSDKoCqZafIj10l/jrwY7ImSBBbTLeW1z+hzzpU1xtstb7tgqsoEQEV7iSgKA8xg76gFxvNWWHwaIIVRBJJ0kklixknfUk+nyoomHclRJUnYldpGjROu4jXWig0K1ZCiFECSfmSST8ySfnRKqJihPcipTS15SaAn2mpA5utVz2DQoYedVDuNtAzyK3L+KOtAeyObu7fhB1euuCV5haY5feMHeowNdLHgHU0Qn7TK4sgpkXnXw6gyH1+UfWvU5jrgKgHs2EzAG2n969Wo1tLEZivhvDQeAj6wdqE6HXTEeIbtt8fSi4qwWAlLjQRqrx16gbihNYOvd3fEPf8Ah9KyzSmOw/OTDD/u3+dADRTnELDAZgtxRMEMZj1nrVPiMWEBYzA3gFj+QBPXyqKs7WMirXD3pFY23xq0SNW1E6owEEEjcaZgpI89/KbjgnExcBIDjKYIdcp1UMD66MKK0FdqgxPGroS5cRUyI7CWDkkIOaAgnmeVB2WCTI2KvHS11bdsK3dsTzD7wIjLbBHo+pg+nWoaXVdmqPCcac+Ps+W+tpyodfGgyMqvzAZzl10bcGj43ibpeVYTIxCgSe0YEHPcAGgROs/zigb4lbDWrgKs4KEFV1YgiIHr5Vlr/szee2TcW27ta3bxdq7JnO0DIiBRB3zedOYX2rbs3d0GYAFbYFwOSQxUEOoEcviWRo2ulWh44ptWyFm5cyAWwQDmZZIk6COb8qpqkMWbly2Ey5H7VDJKkBVuhsxnQ8qho67UjatOrLYW3YUm2GuBbgkdm0G4DJntiQBm10PWrlOOW7jLbXIS9vtBn0yxHK2sZ5OgBO07EEixnFEW6bZWyScknSAXJCA82YnQ7AgdSKKom4ReKd5Ytwexa4iMhJIW4tzcwWzFGI2A260fssUquosWdUULDIMpysJkOAHkpIylZHxq3wvE1um4MttSMrc2hIacreIweU8pgjqK5xLjNm02Vnw2YuoiRIDGMxE+lBV4u3iYcLaSZeCLiRLLb7MjmnQh5061HFcPvs16OzEs2XLcABBylFAzSIEzovXVpq6bi1mY7XDSzKVgzMiQQZiTB060piOPWADN/DhSw1VXO6hs2g0hSCT0nWJoivtcDZShuPbhGVgDLOIvFykxG0CRHXcQasTae4tliwS9b5swAZQ5TK4CncQx6yIqvv4rK+VALjZC28DxBVMxtqWPoDvS9r2klbXhlrmVzm5Qou9nnEweYxAInfTSg0GE4AqlId8ilGKcsM9sQjTuNgSo05R5VerWQbjV632obIClo3U5WAIRua2GJh+SJZYysQINP8W4y6hWtMoBUlFK5nuMYyIokRI3I236VBoa9NZh/aY27jG8SloFgvIIbIoJAuZ5mZiVAMb0PCe2K9gzXHtm4DdhVMjkGYJmGh0jWg1JapKQayFzjOIS1eGa29y3aS7mjIArqxblE5ipQgeYIPSn8fxrKr9ndth7QzXFZS5y+WUFTJJEa67VTTSKgqRtj0rHf/lN5Ltu3c7IMSiuozBiXBOdDMZVPKd9QdRoKtxxJzpmA9SKIaxpEkTZ8Ozb7jypU3BrzYfwdV/jRGxE/vLWqndTr8fSoLe/6lvwfgP1qoOlxTAYo2m2XTp516vLcMAhwdOggfwr1aio3sMeqAmRqHiNfLrQTgt+6PjH7ymriTGYW2MjUmDQ2ww/Bb8f4zWUBXBDUG0QCxH3k7jynWk8Tw8LKkZZ26706cIP9O14/wAfpSt8PlChLSxMHPJH5naiqDiHB7FpM7u4ARbemXMYUqsErM5SZEx16CmsK9uRcRmhuaJ5TKKgkeYCCJ2M+dUXtIW7S0rAvrnIGpIG386SwF8hbtohl5Wa2DuBBJHx0/jUe2dDfT38tRawSy0s4BdmXIzIVFwDtUJG6kgn502cHhzHdKIQoMojRgAdRBmBo24k1jr+MjD2Dm1DCdddzvQMXfZrt2WOng7wIAOjAe90qH218tz9kWVILEBxccuzOzlFi2CT0B1j0FTxGCUu14NdzNAbK7BSBspG0elYbHEtYF0s2cwphuUxp0+FN3cT9ke0RnZM5LKWPMIGn0ofb/G2iHArNxSr57hK5Q1xszIAGACmNIzH46zXrns/a5WRlsOpBFyB7oKjNvOhj8vKqXASRiGa8qOLYcAkgiZIgdCCQKaW9cS1auDFg9o6hg0nqdT57D86q/a3+5frw5AEHaWCtu01vmGpD5ZJIOh5Z086BiOAJnLC5YAGTQrmYZGLctxmzrJMEayPKlGxbXXxJbFW7QtGFCrCwJ36tt186nxLiebIgxKuSoJ7G2FzROpYmFOnlRPteZN/8NW8AyMzi9h2ZjbDk2wMyIWJkDQ3TOr+nSu8QwTNcz279le/tORkBE25AYT70RI6+YquTi7nCXyb6ZlcKpy80SumYb770YXGW7Z/zebOVLBgTPKDEdd4+Yot+l1vdGXgKhgRiEIW4hjswZZTJiNBJJJET6xpUV4EttQqYnJBygqgmGVA8EgwSUDSNjMaaVXnjtwrfRb0ntSxfKdEGwU9CSIFMW+KNnwubEaMOeVMHUwWnc+pot+jsnf97p8U4ct1w4vCSrW2CgqSshkZTGjBh9aWOAw6jMwztnzZmguzBgR8tBpERQOIcQP+cjEDW4uWE31GoPQVWm0bt2w5cmXyIMscqgcx+JoT6Tjdv73NX8GjZwpyZwVPMTlVml1UEwgbXbzp3F4W08M4nKsKQzCB1EqR5VSrhUe5iGIzKBKsJjwnXT1FLI0phw89lzZt4nMYn6UPt5fnlobFi1nLgKZnWZGo5jBMAmBJ3PWn8PkUELlhixYSDJYkt+c7bRpWUGUNfFv7vsjMTGb0n50JQot2yRbHMJKN3sT1Wiz6Xe+WmFuzbVrcAJcEMCxkiIAkmYA2Gw1qwuY2265bg5ZBgnqpBHXzArJcSKO14gICDEuWLkz7g2AqV3AljhwALjNbHdmY8PiJH60ofa8Tlulwdh3F05iZnRjlzAZQxXwlgDE06l5RorgSPeWfnWR9kMOFNw9pl5zoAWAj+Va63idpvdD+7+u21V4+th7eWkVxG3er4D+7/jptU7d/bvPc/wBP+21COP2i4x5Ttb0+O21cwmIJZee792fc+u1HH1Q4t+FHPOnvLXK6mIYKIV20HigVyjTt+8Nz2Y1mGBn5VnOEe1Iv4h7XZKAHXKSjCOUls34ZIETvWku3NQMyjXYrS9tUBzA2QWaWOTUxtJosqQA00seI9fjQjZUxph9z1P8AWjLcGnNZ3Pu1xLg5eax1900RWf4UmcXAuHzQROY7egJIGn8/M0hjeBo5DE2cwBghogHcafGtACNNbGx901EINNcPseho368vLHv7H24IBtyRuDMetTb2cUqAwVsqgSfIf8VqTbGmuH28jUdPxYfw/hqNe7nrW2Yu8JtxkdrQXcAmPoN6bOFs9blhiu2bWD5QetC9oh3uHyvh80NBySAeWJ86rbuItjDWSpshkcZ1ycxYA+I9Z/nHSj14dC54y+ru0D4a0xZWfDFsgkZZaJ/P/mm7lm0wy57MW4ygJ4SNIMdaoLDul+9N632j4UsYTZiRyqOkAfwrnCcbYTsj22S6BDZbfx+9kQRGxGo8tKNXoWTjLfbsvcZgbDszM1rNpJCEfIxUsbg7L6u9rlgCEIgfh0qgXs3XGXDcViplDkImQ20fxqWJx6s1kXbwWz2SmAhC5teUx8taL7OXH9V/YurnDcPDc1uMwbRDE7fLamr3ZswY3FLIwyRb226D5VncMEuHEKLzNZQhrfI0ZsuoHpGn5VDBMiYR7puOXPIcqkSCw0npsNaF6V+crb/LRqloC4q3Fh3GcC3v8etJ8X7K3bzHvAjgAZNln18iao8FilGJs5LoEkA9mh6jwsT4jFXCY6+A5xN2LU80W/WIPpRM+lenlL6uP2F2u2VuJ2TFhfZRk7MBQqkHNsZIP8K8OKPcYrbUMLd0gEqBHw5dNB0rns3Z52udreKh8lmU3WZ08v7mkLWJt9pd7W5itb5K9msSJMzJGs60dvTjcrO9i8s4m3bs5r5yjOQyC1IPQeECd9vjSKcYw+bs+xcWwJjs9fOckQBvrNDw1i9esEdrfgX81kOpkgT1+B/Oa9bxeJOJLd52jKViIX4zt8qGHSw3lu7/ANrizwXD3rQNplyuD0gHzBESCPI0DDeySKRPZDyIBNPcCwrWbKobl0kuSYTST0GnSKskuHTnunm/AP6UfN6mXpysxvCsXgmGmTDFtzlM+v63pjDYS0hU2uQwRpb1PzI0pj7ZEc908x2SgHEMcvNeiToFA86rll1b5cs3FtwFd9SxMWwJJ3O23pQxiycveXdjsmn8PpXVY8ut/c9PrXEJ5f2jc+W+uv8Aaq45Z2o23PLzXzofd+u30qeBnMn3/hPSPn/aoWlPJpf69QPn8f70TB2+ZOW9s27UZl5PWr0KJW7t1En6V6i4ckAQp/8A6NeqPRsJ70Ec5Gv4ZoS4jbvBufcrpxMkHM667ZZjSorifD3j9fcojqYkcver13t1xcRt3idfcryYrw94evuV5MT4e9Ox/d0HlvjTvLex9yuLiBp3lrb8FdTEbd6fCf3dTt3CYi4dv9OgGLw07y1t+ChX8UqKWa7ZUBDLFNAPM6bU7btOY7zp+AVWcdwF+72dm2whua6zJCBUIIQkAmXbKIjYP0oqVvGKyhlvWiptgqRbnQjcaeRrr4ga97b8P+n/AGqhum/hx2VxzbVLyvmS2xQWnLMy5okqrysHaR0iq/G8fuM1wJiwEa8y5vCAotIUUPlOQM06+YInWo1y1z4oa98vhA+71+FQuOkse1SSoB7pdQdxMdZrMf4lda2jHHPreW0pQSDbJOpJQZ2G2YbxXuI8fvL9pt28S57IpztbHKuS3CzHidy2vkG9KG75aghArqHVVIEqLQA18wAB9K9eyFWUvKiNOyED0AiqHHcZuTiGTGXMtu/btqotplKsbWYHlnTO3XpUxx1pe42NZIvNbNprIIyqzBRpz5yAGmQIou6vTdADAXSBIEC2APhEV4XFAZRcYDNsLYA/ICsxgvaZzethsTfKXFJbOllZhVKsqLzIp18R1n0qA4xf7KzcOLxJN207MDbSAy2syxA/F/GictQAg2dxD6RbG/5fWiNf37y9Gb8G9Y/E+0d8obi4i+EOGdk7sS1xEtk3DpouZiB8J60fjPtCYu9nir+mGzCAv3guKJ/+JOtQ5agX4/eX/F0SPltUhidfvL/j/B/bSsdxDj1z/MOb+JRWsFrKlcpHOVtk+TOIb5xRcdfuW3urbvY9ptW21LO0G8BcKg6qwtzHrFXZutat8n38QZf8O/0qSOdNcT49stYnG4glbow93HvZPZmW7Ug3O2EhSef7uSQv0qNuxcZXTLi2tNiEILdqFAKtm7t2Fy4ARrrGoPSjNum3N8iP2knNtGv9qCMSzR+0RmPl03mspZ9mrjW1QrdAGLLBbn3QtlBLMmcxBmFmZ+dW3B+E9hZKEOCL9whVaBkLnIYkxp0kkVXLKrO3OnLiDzHrXRPLyX/EfeH9d6US1t3d483+r/HX61MWDp3Vw83W5/eq5bFVDy8l/wAR98f13ry2jy93d3P7z+Ou9DTD7dy3iI+8+P6+XrXFw3h7kjmP7z4/oH0omxLVg8nd3Nz74/U0TA2OdO7bUtM3PT470umG8Pct4j+8+Om9FwWH507kbne58dP70axvKztWtB3f1LdfQGvVG1hlI5rabn3p6+derL0o3HggZrognZdNqgt86d5d6+5+ta6WMj78b7aj/moI505sRsen61qo6mIPL3l3Y+5XbV8nL3l3Y+6K4lw8vPf2Pu1J3dVBVmaNDmoGbSkAHOxPrA+lOq8iqqxiyd6ctXagOy1xa7NcoJlj0MfCkr2B1czBuABzAJMCFmZGgoWF4/ZuG4FaVtKGd/cgzOvWMpn+dNYHiNu8ha2wYAwYkEGJAIIBEjWhpXYlCJm4dAI7sGI9I0pW7cEP3p1Azd0Nfjpr8TWhKgfOkcZYJBKu4MbATtrp1mqrI3Paa2VvQLpC52uBbdsKOzYwW21dlkdfOi4njthb94zdN1EUs4tLmJJCi2DvMsB86hc4EIvBcTfHaK63ItjmFwswBH+0sYPlRLvAU5ovYkDs1TwAksLoui4Sdzn19aih3MYiJcJsXkPaIuTs7PMX5RzDl9D5fOi3OOiHVkxIuLdW0lsi2SSyZsoI5VXJMnyot3h1xiS+KxT95bZh2aqp7MyogHl11JG9SxXC8zO4u4pXN1LisFEqy2xb2JggrI+dDgpiePwrHscSSjhHU9mMgbLkHUFWBHhjbXaluKcWWwQ7WryMksQWtJIOjqsDvOUDoBOkzVq3CpS6rXcUzXLqM7ZVBJTLkEDQKAgAoXE+GK73WN3FjtYS4AEJIAgDMwLLoY03olsWYvAic2J1YHVROwIB/PeonETMXMQOaeaAP60tZttly9piAEgDNpIAA1jr8KJfxKoM1xwondjA/M9arlll4FLNJ53PxJJrw3+dAxmLVELkjKBJO4jzEb/Ku8NxYurKhxr76Mk/AMASPUVXI416a6i+deQA9QfmKIy0QJPFR72FV/EoPWdf1/xQVWiG5Q2Uv8MUarbV9Z1cj5eo/pSow/h7hfEd7nx9f1FWf2qk8Vhg8MttGMiZJWfWaAFvDeHuV8R/ebb6UbBYXnTubYhm/ebb6UmmG8PcW/Gd7lM4DDw69zaHOdc8x/UVVxvK2spA+7Tc+Fx5+teqWH0G1ldT1Jr1YenYLkk+G+N9iI+Wtctzp+0bH9fGutaM+C/18LafL1qKiI5cR4fP4fWqGsLZJAIZ9tnoz2TSeBx0GOY/91WQuigrLuGIMipWWNe45eZUXIcrPdt2wYDRmcBtDp4c1VRxF23dZM3bEtaVc+VAC4uljyLOyDSDUGiRqnWXxHtQyBhkUuEuFVDHma25UgGPAACxboBHlUcT7VMgvd2CyZezGYjPKBm6aZA2voKLpZYrgbucWAVUXrC27euxUPuI0HMPrR+C4S6L167cTs862kC5lb7pMrNI0g7D0pGz7RObhAt92LhtZouSCBq05ezyyIjNMaxRbftcDbDdmfuVuMDmULmZQZLLqqgkllnQGou6g2CuW72IZftJRLIa0BcZgzkPnADypO0A6DyqixOLvXLN9Gdyq9g+ZgSRbZyL0xbtl1WFzADzE61qLXtBmAYWswN7sQUuKRmiQQSBKmd/OncNxVLhYK3OrMrLmGYFWIJgHQetDb582MOHW4mHvCGxNq2l21aXK6sD2kLtKaA5dPhQsX7TX1L2zevT9oe2bgtoNEAgZSwAJJ1k7VuMXjLTEqXJdCemqlfGQWA2G5G3nVY7WLiXCC7oWDNAVlLeZ8zHWrE2z54xiX7Ai/eXt2ytFtWgqCcwOaCDA06V5vaO72hm9d/ahZNjKA+QGM85pkgTtGu9W2L4naILBrsKA6McsBdBmHkuoGYeYpW5xKxLXC93MzAByVmRE67wJH5iqxcyXC/aG9dulWuXwAzQMolwHK7zyhRE9TJ6ChcW4jfV8Sbd3EqLTWsqwv7zQ5idRtp9atnuWlk98Mt0gHlEOATc1nTTNPpM15cdafMFa4Sbg3I3yFhPU6AkGOhijFyKXsXfN98ly7nGIyJYa2ShtTrca5HUSc06U17RWovWWNt7ttBd0Vc/OUi2So9TudqhhvaW2GCqWIaIPuyUzgGTOYr6bkTFM2/aq00EaghGJDLCi4xHMQdxlk04Z3SAwrfZPshts9xLCFwGCDV9ED6wQAfyqy9lsM9pbgYMqNczW7bNnKLA0mTqTJgGBFKn2nXpbMsWCBtJZXRFzacshw0nYab6UwvFmKXZWHskhlzSCQoac0A6gjpO9Gbab9neECzaWUtrd5gzLEkFywBPwj8qs2rI2faK40AIuYtbAlnVYuA6kOgbTLG0Hoa7f9o7gUwozpnzrzt92RtkXQGfE0AExrrVZu2na5S929+v1+tKqrXtBJQFYZngA5oydmXD5iMvTr6+VS4XjmvEqyhTkVwQXIIYkDxIswRuJB86bNU0zE1K1hidW28vOmbeGHy/X6/OmcwFVnaouYEArFm2Rn0JfXXoRU8BYh17uwOc+/8A32o2NthoORGhh4jEb0DBWIcd3YHOffmP6ijWN5i2tAgadgup2M16uWWIkBcP4joDtt67V6sPUk1gzPZ3djs3r08qjbs6jkvDl3zSOlSu2dT3TnTcPv8AChi2RqLd0HLpzSPyqqFEHSmrOKqnu48mordNQX91FfLInKwdfRhsfrVPj7uHuXAGO1wBjlbIzqrqqF4yhgWI30NGweLIIqvXC3fs/wBmFs/h7XMoXLnzZz7wfXwx4tZqKuxwu2P3ajkNvw+4d1+B6iuXeE2jOa2NQ0yOjKqtv5qqg/CqXF8AlsQVtAF3tZCABy5ka9128U+dDxWENlj2IVGbEFLSzEpctIpYL5I65/SD50VoDwq0XNw2xmMyYO8ZSfKYOWd/WuPwq2QvICFAVRrspBC+oBA+e9Uo4SUZwLTOQYt3Q+UC2LOULMyTMykQS0zpQWwNxUVXts5zqbj6mV7IBIt51HKZUiYB5tZojT3LajWNe07U6nxxGY/0OlIp2aXA/NIZmALnKGfxkA7TJ9Ky7WMTltg9qCttVSAzFXFxg5MOFErl1bMCBUcVgnUsxe+qG+ULFmbLbCAgjMGgF+XMOh+dVm5RpMfYS8jIrtDO7nz7xMsD0kg/nSIwj57ty4bxd8oIQQsKCF0k6a7+WnSs9Yxt3OoBuMA1pScqq03Hgq4OucqRou2hMTR/aEkXGk30RbWZVZ2AdsxzeFlMRAjU67VXO15uB3AkC5iZW2qSSxEh0aRrypCkabGD0r17gN3LdUte57kknOSAwXXMXk+HYyDAnahNxpwzCL6KGC5GZZUBJDHnzx6BIyzqDTeGxrsmIJ+0MUIKkbRkzSQHYRI01mBrE0TdQv8ABGOeGxQPbOwMkgB1ZRylsu7TMedQHCRbzm72vMywWZ5UqjrObNmaQ+x6T8aTbjFzKT3ryLTlgRFvM0ENLQfTMRHXSgYrHsO0zEpy3chcrq6ZcmoJBaDEKSNKqcrOxhbKnQuRAEcoE9n2eYQMw0AMEkTrFO/YbLwCsgKigTpFsk2xHxOtZX7RdZnhj4WIAk8nZEq4GSJJiGzayRG1P/YnGYZrxh7WWLlzZiouCQRI1Pwozf8ALS3OHW2zSs5g2bU652DN10llU6ekVK3gkVCgXlac25zTvLEyZ+NUK27gxC5Vuwt4LPOwNvLEklsuWegUkdTRONWLpvE21uE9mmUrmjN2jEiQwVeUAGQ2lGT97gVuFCrlAdWM5iWCZsqkkyAJMeVGPB7MKDaWFkLodpkjzMnUiTrrVJZtsWdraXCwu3szZoVk7wC2pzaHNkA0BBBNd4dw+7nkA2suRxnRghcZ1dSvaEnR/FOpUUNflpEw6woKgqhGUEaCAVH/ANSRRrfCLMaJB0mGcGFbMBMzAI0Gw2rGYjA3mt5ezObJcykQYc3XIiXAtiCuupI06VqsHxA6hlZYgaxzcoMiD0Jgz1miXhcE1An9fr5/SkLnED0+v6/rSN+4zdarKwxCeYRtRAYgD4/rzoODtQ47uwO8PvTHqNdRSVvCR0Vj5MYG4pnA4aHHc2BFz8eo0Gu+oouPeLu0oGaVw45jpm+HWa9XLVo83LYXm6Geg9a7WHtdfD6/dPt0bf4V5MPqO7u+Ho1efC79y23Rt64+H37q74Rs38KoFiMApMwQagMEKLjMWFPMHWR11n4R/OlxxNTtUEjh4NN2GpJsTNeXEUVazWfXHOcV9nzro5YXNC2UgE2Nozifibeu9Pf4oo0pL7LaKqsaLc7QHM2bPMls0yWM7+RimmLnEU9rCUDm1lD22e2S6mckSDoAu4IJMR9V7XtMpILwo7TIWzAoJtlwwMCRAjalLWAsW7Yt3XBYpGrkCC0nIpPLqAdPKmrdu0rB8zZs2YMzkktlKAyTqSrRV0xaj/8AlVsIXKmMmYAQSedkgf8AwLHpGtPHjqqzK1u4uUgFuQrzsFQzmkTM/nVPi+AJqRJ7spObUKzMxidpJPymvOwfOHJGdkJMAgFCCsqQQRpqDoacs8LvieKthC5DOFgnJvGYbEetI9ujrcbJiIRubMSCpXckHVdI6UI8C7hrJt3iGbNmGUDVg2igBcsjauWuAKtq7b7PEkOSWghQMwAMAaAQKqIrxC27aLigzEQTmU6qWGp9wgEjXXXyoa42zlZVGIUMRCiVnNPMPNCAdRtBJoeP4LcNtkjFu2dMrFgotgaF4G5gkH4jap4n2fBYtlxS5cqIJGluIZN9Qw97fb5jgH7ZYS28DEC2gRuaQCpIUP8A71OgkDrvRmxKK7qqXg1sqWLa5Q/hn4xIqD+zmnP9qfLlVJyiFzoSDHinIFnTppUMP7Pi0zMExLSQpzMNsxIk7mAQuvpQ4Lp7S2FVMs5ShKiIAFvU+ogCuW/aFW2Vy5IATlk5gTI1yxCsd6Rb2ZRGIcssSMrRMEMp+Eqwk+gqSYFUEB2zAhlaFEQMvhAymQ0Eka0Thc2uN6wbVwDIbhJyiEHjJBbNp5Rr0mj8N42l5ioEELmAJViQTHuk5TO6nUTVfhLCjKNTltsgzGZVyC0+ZJFNYfBKojPdmFUHOZVVYMFUxtpqTJI0oxdLVLYA0AGs6aanc/Ougfr9fH60MXutcOIqsJsf1/Gg3LlDfEUjfvVUOG5+v186ZssDVC+IIqVrFMdI303qKvr1qYhVeCJBIAHxqOEwkOO5tL3n45jQbeYpa3hTlE2FMONWua6x0jbp03pnC4SHHcWh3w3ubaD8/rRce68tWQM0pYHN5jyFerq4Yy3JZXm/ET0HlXKw9yb4bfum8PR/7VF8Jv3Vzb8dFfDb90duj1BsNv3T7dHqhW9gwZHY3NtCWn51W3sIynaKtcVhwAT2d3YbNVVjixnLavA+Zb67aUS2RF8QFpS7iyaUv2LwmVIoVqWoxvYtzFV23jDFRbB+tBdAu7AaE6+gk/SiektfdrmIYDs9bKjvEzDxPsJAkT9ajxPh+XD27XMwDos9YDCT6fyiu3sQi6m4g1jUxrAMfkQassDjUcQzrtmDDUR1PoNN6GqorHGbyM4fPmAVCyaFiqPkc6GVzMCV66in8VhQ+Y2kd75N8u1tWBZCGKGSNVkoFHxG4qzuYS3lzkqyzlDB1ifLWmsPhFIMdrlAzaXAQFnx7+GQfmDrQ1fCidsOoc9liOwlAqi4VRrkPIJOyxlzT1FBxPZC2FJum4V5W7U9naGfxrrJyzAG5y9BWwHDTBIW9rBkXNx+KZ8Ov1rp4WYPJe3Ec+mvUa7Giavhmr+cYhS1rGRzC2A6mVCjnGupJ1iNB0pHhzEq6xePaJaXluMwDM8MXzH7zLJgR4ToNK2b8NPNyXhqNc+k+vpt9ajc4WeaUveIEy+x2mPLYVTnwzGHXvYC4gXO3dbozmRbAOSRqIHdZZ8zvTGGssq3gLWJukYmJNxQ3hXUyQDr5QNtKvn4Y3NyXtXHv/OJnUQJg+RqLcK8ZC3QMw1z7ban46f1ozZfDC8SsLce6LK3VuAuCWcs7sVPdgD3VgwfgB50hbRCwmPs4YTJbKGa22mvkQPgW9a+g3uFxm5boytJ7wcsRJIn69KqMdYU5xnZAjBbgdxALTCtrsY0Bjai6vhmTiVTsSOa8ChYkNmiAAFMRERn8zNXicRJ3r17g/Z5gzqpTVgYGVTME66AxofSothAvvrJOk6E/ChcNivjjXLeMJ9aXtWlYAi4pBbLIIPMY5fj6UTD4TMAQykEbjb5fOm2b06btY4TrVlaAbpVFf4eQCZmPSoYZ7qmFk+m9WOeWOmgbCKdwKnb4eRBFnMJA8WXf+VKYd7ravacwQORsp+cyfyijnA7n7O/jG9wH89armK+C8X+XAi4N7kxqPpRcPg4cf5e2IvL+8mNvzFAOD8X+X99d7m235g/Oj2cJFz7i2IvL+8mNvXai494vxbKloSyvNtPoK5U4y5uS2vP0b0FerG30UcSoUMTaO06N5SSaVe7mBK2ngqCCH3BGhqq9rCGtELKEKzEhjrCnTpvS/AcOFsAtmbMqkcxGURt1/lVc8rwuHw/i7q709+gXsIDm7u/sPeqVxU5uVunv/2rr2E18ew98/0o4lzhInur5GmhNHwWCGZu4uDbyPWuvhk5vvNvxn+lGw1hMzfebD3z/SouPcS5wrNPIR8qzPtJwBwU0MFbw2mIsMfy0rWvhV11uf8AzP8ASqL2pwq8utwcl4+M/wCg3pUeli/anh2S0TleftCzp0OGQ705wbBA2GPZXtMETIj/AFH122rvtnh1Fswbn7Qu7/8Atk9KsOD4Rfszmbn/AKeD4+ue76belFZHsv8AIg5L37Qeun3Y+tabhWHH2a53d/8A9P8APT7y9J/7evyrP3cMv2Bdbn7Uw8WmltdYjfU/nWn4VhV+zXDNzTh/4+vaXvTbTaga4VhwVsHs8R+xOND625I9DrpR1sdzge7v6Pa97/oPt/Kh8Dw6m1htbn7K58Z3lPTbTamhhV7DBGbn3ln3/wDoN6UNsn7QWB2tru7w/wA3d3P/ALldvWn+NYcZcV3eI8GIOp0H+at6n0/nFL+0eFUXbWtzXGXff2/zKidqe45hVFvEmbngxBAz6ftdseWtAPgVgfY8P3WI/a26/wDTvfx1+tJ+ymFH2HFd1e+9tDQ6b29/jP8ACn+A4dTg8NJuftTe/wD7L89PT60n7KYZTgMTrc/aLQHP/wBS0PLXzqKhbw47fir9nfhVuDQ6jMW1bzBy/Wl+O4URjxkv6YjDjU7HKd/Xyp3DYZc3GDL6Zo5v91zfTXah+0FhR/iWtzTF4eJfzHXTWqq047gx/wCYd1f0w9vcgwCL29Q9o+Cr9swMJcXNicvMNtV2NWHHcEo/xHmuaYa2fH6Xt9Kn7U4NfteA1ua4yPH0kbaUZUHsvwQth7WhH/mKr8O8QfKrf2e9mm+y2WH4do/3NSvstgFOFQ5rmnElHj6donpvvr61fezWDX7Jb5ru3+ofxnTaoVHG8LyW2OR2jeAKqWwu47C9ow1BA/OtJxDCJkua3dv9Q/0qkvYO2M/3mjj94fX09K3i8fX7gNgAJ7i/4xu/5TrRLmE8X+XuaON329DrUruFtjPpcMEHW4fy+lBvW7Yzcr+IRNxv0a084j4Txf5cjvBvc2+pn60a1hef7hRF5d3mNfnSd02+bkbxjd2P/NRS/bD/AHX71d2bzFLVx7xsFhS3Ig5vxDyFepD7UhLRaUa+ZNcrm+k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2" name="AutoShape 4" descr="data:image/jpeg;base64,/9j/4AAQSkZJRgABAQAAAQABAAD/2wCEAAkGBhQSERUUExQUFBUWFR8YFRgWGRgaGBsaHBgcHBcYHBocHyYfGhwjHBgcHy8gIycpLCwsHR8xNTAqNSYrLCkBCQoKDgwOFA8PGCkcFBwpKSksKSkqKSkpLCkpKSkrKSosKSkpKSkqKSo1KSwsMCkpLCkqKSk1KSkpKSkpKSkpKf/AABEIAM0A9gMBIgACEQEDEQH/xAAbAAACAwEBAQAAAAAAAAAAAAADBAIFBgEAB//EAEQQAAIBAgQDBQUFBgUCBgMAAAECEQADBBIhMQUiQRMjMlFhBkJxgaEUM1KR8DRDscHR4RUkU2LxY3IHJTVkkqIWc4L/xAAZAQEBAQEBAQAAAAAAAAAAAAAAAQIDBAX/xAAoEQEBAAIBAwMEAQUAAAAAAAAAAQIRIQMxURITQQQUYfDRIlJxgaH/2gAMAwEAAhEDEQA/ANUmGAUABG5dZMdKHewgIINu34P9Su2sQWtiezPL7/w864wGumH8I60FXisHGYG1b8IjvN/r+oqFyyObktbj95/ff4VbYi0pDAjDnQbn++9K3eFKS2XsNxpq36NWVwy6d+CZsDXu7PiHvk/MR1o68OOvd2vFuCxn4a7/AJdKJinsWD3ty0hOu2p+C70Th/GsLcIRcSmboGBQnbQZgJ26a02z6Kt0wSdba79JpDH+yuHuNmZcpzKzQWAITZSAQANTrT9zhxM83WhNw3/d9KjtMr4cu8KtELkFu26P2iwqEEhSnMp8S5TEegjakLvs0VtWUt9iTauC4pdSM2rEqQp0U5zAG2nSrVOHL5n6V5sA/RvqRQ9WU+FFhuHtbtvpg2uOzOwZmVeaBknUgBRGo33rnCMB2QfN9lUPzBFJKoIAKy3rLbASdIq0uYa7ptp/2n853FJYi1fQTmtxlIHIp+AOm1E9y+A8FhsjYhmOG7xs67nlyIsH5qfzruCsZDeZ2sFrj5tieQGLSzGkL08yaE168A3eL4f9JT1+GtSu4q9zc48I2tL/AEppfc/ANvhQGIa4Xti2rZktiSpuOOa5ljlOrQvmxOm1dx3BFNu8EuWszrlGYaSbpu66aHMSJ8qK+LvjNznYful+um/5VJsZf15z4gNbK/kdPrQ9xBMK1x8Q9z7OhuqtuAM0QLkvIA1m59KHwvCuLiNcGGXs7YtiDmzGUJYQBA5P/saM+Lv68/vj9yJ/hr8a99rv68y+L/SGm3h0/jNNJeoW4dw51awrDDZLNy4Q4eSwZWCjLEjxa69BRbODf7R2jLhmUXO77w92mWDlt5YLkzLE9QNKmt7EEjmt+I7Wlj5eutN2MPiNM2UwdIVFiqe5+CGK9nXu3M6/Zp5Qj85azlmcgGjyeh842qyu4Em5bYvbQW80LkU8zHRgWMAgSBodz60VsNdI8UfOP4CoYbhEklmJP686Hrt7RYHD2ScxFssI1OWRlJK/kST86OAmng2/20svDV82/Mf0qX+FL5n6UTefhX8dwclSuSMpGqA+UVTXrUbm14eqHp/OtL/g/wDu+lQbhB/EPyrcscM8MsrvTMXLg5tbOw9w/X1rj3Bza2tx7h1+m9aK57PmCe0bbYKp6+tcXDKmaC8wNTbB/lTcSdG3uUwWCAOdjbkMCBk66an/AHelWfajXmTxj3D+pqL3Tzc77j3B/T61Jrx5ua54h7n6/OsV6scZjNRj/wDxXuEYW3mIKm8IgRBCP5+c/Su0X/xOxgGFVWDHv1IzCPcuT/GuVqO07NE7oF5Sg/8A2L9BFQa4Neax4R7poeHxqdmMtwDTWUJg6abfWinEjXvE2A+6Onpt9aww9cbxQ2H6e6fX61W+03HzhrLFFU3HYJbhdCx6x1gTp1MVoMIJZgSGHlky1mPbjDC0cO+YIoxA52XMFlHAJEiY3+vSgw2M4LfUi7iVYK7APcJBIBO7RtofKOlfRPsmHKshRFwlnxmBDsNxmGpCgySDq8DprmfaG9lslDijde7CIidkFMkanKCQo333ij8N9nOzRlDt2+HOfJc57BGpQqhiFYAjMIKsDUrTYcBxJt4G019iClqWL+IKNp9QsUReL8yB7V22LhyozhILEEqpCsWQkAxmA10oLgYvCjUoL9oMD1BIDD4w351y9h8Rcyl+yBRs4yliHuKDkJkDKmYyRqTEbGiHMHxVXvPaEgp1MZWiA8H/AGFlB/7h60TC8YtuVjOA57tmRlR+oyMRBkajzG01WWvZ7J2OV3ZkJD5nMMtwEX405WYnOPUCjPw68bC4fKmVci9rnjltspVsmWQ8IBoYnWagtrzAbkD4kecefnp8TQjdjfajYjBJccMyywPLqdOYPEbEZgN+nxqiwOEzuE8WHw7TbJnmaOS2QwEizLa9SU/Capo1euETzvGXSEnSfMD/AIqNy6ebnueEe5/aqvjuDN3E5ezW7GGmC5WO+Oo5TvBnbSpXGfC4UhmvO6WwqnzckhFBJkrJVZOsCgs7jnm5r2w90fqK69w82t7ce6P1HrVFwYNZd8O64kSguJnZSSQMt8yGIjMQ8TPMfKleO4ZLgxzlLjm3aQBiQSpFt5EzprGnpQ01JuHXmveIe4Py0qQc/iuasN0jy9Kpfab7pJz5e3tT2hHZx5Nr4aLwC6B2qpbyhLiHNbebbFlnfzAXXeJGtE0u1OUEs27aZgF30A6CZHzrt++tsSzZRMCep8gNyfQVmeG4Z7tmx2iwbd23lQ6ZQlwG5dadS7QYB0APmTV7jMO5u2rqFSUV1KsSoIfKcysAYYZY1EQxHWgLh8clzMEMlTDAghgSNJUwRI9POkjxxVeAlx1yuS6iVHZkB4G7gE6ldojXo5gsIVe5dcjO+UQslVVAcoBMFjLsSTG+gEapNwAZhkuXEtgOMgjQOQWCsRKgkbfkRReFndxirbN0kZAmeR1ULOnnPSvcOxvaJJUo4Yq6EglWG4JG+hBB8jS2M4YHRLQhbasuZddUTUIPLUD8q9hOGdndZkY5XQBlJZpcGFfMxJ8Mgz6eVB29xzKtxzabs7TsrtmSeQiSFJBO4Mb0biPFFs9nmBIuXAgI2BIJzH/bpSuH4HbD3HdLbs943FJUEgEAASZ1GWfnR+I8P7bICdA5L7yVa1cQwejc8g+lBG7xRBcZCxDKqswAYwHYIu3mx2+FTeGQOjXCGUMCh3B1B1+IoHD+F3FuC5cZGYrcF0gEAybfZEA+Qta+pq0e4AI6bVUqsuzzff8ATy/KvODzaX+nUf12ruIsHm5HOg2f9fOoXLHi7tuh8f8AD0oig/8AEfBi7hVUyrLeWJM6ZLk7esV6je3GAnDCFI75dmn3Llerc7Ok7LFnyoOYppGiA/Lb6104rxd5c3A0tj8v71N7xyDW6vLByifl8PWhXGPNzYjden0Ou1Yc6sMFeDkkGY89D+VC49wlcTZe08gMNCNwRqrD4H6TVR9uKXDvMwZ3+dXGH4krjyor5Ti/YfF2n5bZfKQVe3BEjYjqI03rUWOG4zFlO3RcMApV3QntHVhDoBqFVtzOxFbTMK8KiuWrQVQqgAKAAPIAQB8hpU5qNdoJA0i/GHW+U2tr2QYwD967L1YGNABlB11MxFOUN8MpYMVUsvhYgSPgelQdt4+4SBFt8zqgYZhbzktmWTmLZQu69dNNYna4vmiUYCQjEkHK5JULEAkBhGYRuPWBLgrNtTyW0WBMAKNDI16QdZ865FkFYEZYAAJA5dVkTqVJkEzvOs0VzE8UtqGLo6tABXkzcysyiQ0AwrEqSCNNDIkeIQFSxR4yBtWiIkzDbRvrS93htvJlzkANKi9lZQzBlMyJbNnjmJMxUL/CibNyzlUqbfZoc8nL2YWW8zmBMeUVUTxVxRbe5kdlVc0q4OnUgz6VFSIuZrN20M0ntCFnQljE8wCqSfQVDHcKL271s21AccpDaAHrGx6k7TSV/wBnQwYFbS95n7uE1yMoYiSDqwOXbSDoaGlnexVsZp0ylSZurptrvtr8pqNzilpQeZYJJEXM3ultANDIUkeewmkX9ned2Mas+mbbtVgkaxoY6bb1DHcEHMQEUkZNCrai2UDeexmBAkCgNc9o0QE9m85SQpABaFVlA194OCPKDMRUsR7SHK2RTm5wCQcvIgYGYg6HbpGulKWOGry5+ZteZiSSWQI2+vgUCOgp37QmHUHKNWgCUXXKcxzOQq8qwST06zUErfFHtypPanMUV82YNcKobSDKoCqZafIj10l/jrwY7ImSBBbTLeW1z+hzzpU1xtstb7tgqsoEQEV7iSgKA8xg76gFxvNWWHwaIIVRBJJ0kklixknfUk+nyoomHclRJUnYldpGjROu4jXWig0K1ZCiFECSfmSST8ySfnRKqJihPcipTS15SaAn2mpA5utVz2DQoYedVDuNtAzyK3L+KOtAeyObu7fhB1euuCV5haY5feMHeowNdLHgHU0Qn7TK4sgpkXnXw6gyH1+UfWvU5jrgKgHs2EzAG2n969Wo1tLEZivhvDQeAj6wdqE6HXTEeIbtt8fSi4qwWAlLjQRqrx16gbihNYOvd3fEPf8Ah9KyzSmOw/OTDD/u3+dADRTnELDAZgtxRMEMZj1nrVPiMWEBYzA3gFj+QBPXyqKs7WMirXD3pFY23xq0SNW1E6owEEEjcaZgpI89/KbjgnExcBIDjKYIdcp1UMD66MKK0FdqgxPGroS5cRUyI7CWDkkIOaAgnmeVB2WCTI2KvHS11bdsK3dsTzD7wIjLbBHo+pg+nWoaXVdmqPCcac+Ps+W+tpyodfGgyMqvzAZzl10bcGj43ibpeVYTIxCgSe0YEHPcAGgROs/zigb4lbDWrgKs4KEFV1YgiIHr5Vlr/szee2TcW27ta3bxdq7JnO0DIiBRB3zedOYX2rbs3d0GYAFbYFwOSQxUEOoEcviWRo2ulWh44ptWyFm5cyAWwQDmZZIk6COb8qpqkMWbly2Ey5H7VDJKkBVuhsxnQ8qho67UjatOrLYW3YUm2GuBbgkdm0G4DJntiQBm10PWrlOOW7jLbXIS9vtBn0yxHK2sZ5OgBO07EEixnFEW6bZWyScknSAXJCA82YnQ7AgdSKKom4ReKd5Ytwexa4iMhJIW4tzcwWzFGI2A260fssUquosWdUULDIMpysJkOAHkpIylZHxq3wvE1um4MttSMrc2hIacreIweU8pgjqK5xLjNm02Vnw2YuoiRIDGMxE+lBV4u3iYcLaSZeCLiRLLb7MjmnQh5061HFcPvs16OzEs2XLcABBylFAzSIEzovXVpq6bi1mY7XDSzKVgzMiQQZiTB060piOPWADN/DhSw1VXO6hs2g0hSCT0nWJoivtcDZShuPbhGVgDLOIvFykxG0CRHXcQasTae4tliwS9b5swAZQ5TK4CncQx6yIqvv4rK+VALjZC28DxBVMxtqWPoDvS9r2klbXhlrmVzm5Qou9nnEweYxAInfTSg0GE4AqlId8ilGKcsM9sQjTuNgSo05R5VerWQbjV632obIClo3U5WAIRua2GJh+SJZYysQINP8W4y6hWtMoBUlFK5nuMYyIokRI3I236VBoa9NZh/aY27jG8SloFgvIIbIoJAuZ5mZiVAMb0PCe2K9gzXHtm4DdhVMjkGYJmGh0jWg1JapKQayFzjOIS1eGa29y3aS7mjIArqxblE5ipQgeYIPSn8fxrKr9ndth7QzXFZS5y+WUFTJJEa67VTTSKgqRtj0rHf/lN5Ltu3c7IMSiuozBiXBOdDMZVPKd9QdRoKtxxJzpmA9SKIaxpEkTZ8Ozb7jypU3BrzYfwdV/jRGxE/vLWqndTr8fSoLe/6lvwfgP1qoOlxTAYo2m2XTp516vLcMAhwdOggfwr1aio3sMeqAmRqHiNfLrQTgt+6PjH7ymriTGYW2MjUmDQ2ww/Bb8f4zWUBXBDUG0QCxH3k7jynWk8Tw8LKkZZ26706cIP9O14/wAfpSt8PlChLSxMHPJH5naiqDiHB7FpM7u4ARbemXMYUqsErM5SZEx16CmsK9uRcRmhuaJ5TKKgkeYCCJ2M+dUXtIW7S0rAvrnIGpIG386SwF8hbtohl5Wa2DuBBJHx0/jUe2dDfT38tRawSy0s4BdmXIzIVFwDtUJG6kgn502cHhzHdKIQoMojRgAdRBmBo24k1jr+MjD2Dm1DCdddzvQMXfZrt2WOng7wIAOjAe90qH218tz9kWVILEBxccuzOzlFi2CT0B1j0FTxGCUu14NdzNAbK7BSBspG0elYbHEtYF0s2cwphuUxp0+FN3cT9ke0RnZM5LKWPMIGn0ofb/G2iHArNxSr57hK5Q1xszIAGACmNIzH46zXrns/a5WRlsOpBFyB7oKjNvOhj8vKqXASRiGa8qOLYcAkgiZIgdCCQKaW9cS1auDFg9o6hg0nqdT57D86q/a3+5frw5AEHaWCtu01vmGpD5ZJIOh5Z086BiOAJnLC5YAGTQrmYZGLctxmzrJMEayPKlGxbXXxJbFW7QtGFCrCwJ36tt186nxLiebIgxKuSoJ7G2FzROpYmFOnlRPteZN/8NW8AyMzi9h2ZjbDk2wMyIWJkDQ3TOr+nSu8QwTNcz279le/tORkBE25AYT70RI6+YquTi7nCXyb6ZlcKpy80SumYb770YXGW7Z/zebOVLBgTPKDEdd4+Yot+l1vdGXgKhgRiEIW4hjswZZTJiNBJJJET6xpUV4EttQqYnJBygqgmGVA8EgwSUDSNjMaaVXnjtwrfRb0ntSxfKdEGwU9CSIFMW+KNnwubEaMOeVMHUwWnc+pot+jsnf97p8U4ct1w4vCSrW2CgqSshkZTGjBh9aWOAw6jMwztnzZmguzBgR8tBpERQOIcQP+cjEDW4uWE31GoPQVWm0bt2w5cmXyIMscqgcx+JoT6Tjdv73NX8GjZwpyZwVPMTlVml1UEwgbXbzp3F4W08M4nKsKQzCB1EqR5VSrhUe5iGIzKBKsJjwnXT1FLI0phw89lzZt4nMYn6UPt5fnlobFi1nLgKZnWZGo5jBMAmBJ3PWn8PkUELlhixYSDJYkt+c7bRpWUGUNfFv7vsjMTGb0n50JQot2yRbHMJKN3sT1Wiz6Xe+WmFuzbVrcAJcEMCxkiIAkmYA2Gw1qwuY2265bg5ZBgnqpBHXzArJcSKO14gICDEuWLkz7g2AqV3AljhwALjNbHdmY8PiJH60ofa8Tlulwdh3F05iZnRjlzAZQxXwlgDE06l5RorgSPeWfnWR9kMOFNw9pl5zoAWAj+Va63idpvdD+7+u21V4+th7eWkVxG3er4D+7/jptU7d/bvPc/wBP+21COP2i4x5Ttb0+O21cwmIJZee792fc+u1HH1Q4t+FHPOnvLXK6mIYKIV20HigVyjTt+8Nz2Y1mGBn5VnOEe1Iv4h7XZKAHXKSjCOUls34ZIETvWku3NQMyjXYrS9tUBzA2QWaWOTUxtJosqQA00seI9fjQjZUxph9z1P8AWjLcGnNZ3Pu1xLg5eax1900RWf4UmcXAuHzQROY7egJIGn8/M0hjeBo5DE2cwBghogHcafGtACNNbGx901EINNcPseho368vLHv7H24IBtyRuDMetTb2cUqAwVsqgSfIf8VqTbGmuH28jUdPxYfw/hqNe7nrW2Yu8JtxkdrQXcAmPoN6bOFs9blhiu2bWD5QetC9oh3uHyvh80NBySAeWJ86rbuItjDWSpshkcZ1ycxYA+I9Z/nHSj14dC54y+ru0D4a0xZWfDFsgkZZaJ/P/mm7lm0wy57MW4ygJ4SNIMdaoLDul+9N632j4UsYTZiRyqOkAfwrnCcbYTsj22S6BDZbfx+9kQRGxGo8tKNXoWTjLfbsvcZgbDszM1rNpJCEfIxUsbg7L6u9rlgCEIgfh0qgXs3XGXDcViplDkImQ20fxqWJx6s1kXbwWz2SmAhC5teUx8taL7OXH9V/YurnDcPDc1uMwbRDE7fLamr3ZswY3FLIwyRb226D5VncMEuHEKLzNZQhrfI0ZsuoHpGn5VDBMiYR7puOXPIcqkSCw0npsNaF6V+crb/LRqloC4q3Fh3GcC3v8etJ8X7K3bzHvAjgAZNln18iao8FilGJs5LoEkA9mh6jwsT4jFXCY6+A5xN2LU80W/WIPpRM+lenlL6uP2F2u2VuJ2TFhfZRk7MBQqkHNsZIP8K8OKPcYrbUMLd0gEqBHw5dNB0rns3Z52udreKh8lmU3WZ08v7mkLWJt9pd7W5itb5K9msSJMzJGs60dvTjcrO9i8s4m3bs5r5yjOQyC1IPQeECd9vjSKcYw+bs+xcWwJjs9fOckQBvrNDw1i9esEdrfgX81kOpkgT1+B/Oa9bxeJOJLd52jKViIX4zt8qGHSw3lu7/ANrizwXD3rQNplyuD0gHzBESCPI0DDeySKRPZDyIBNPcCwrWbKobl0kuSYTST0GnSKskuHTnunm/AP6UfN6mXpysxvCsXgmGmTDFtzlM+v63pjDYS0hU2uQwRpb1PzI0pj7ZEc908x2SgHEMcvNeiToFA86rll1b5cs3FtwFd9SxMWwJJ3O23pQxiycveXdjsmn8PpXVY8ut/c9PrXEJ5f2jc+W+uv8Aaq45Z2o23PLzXzofd+u30qeBnMn3/hPSPn/aoWlPJpf69QPn8f70TB2+ZOW9s27UZl5PWr0KJW7t1En6V6i4ckAQp/8A6NeqPRsJ70Ec5Gv4ZoS4jbvBufcrpxMkHM667ZZjSorifD3j9fcojqYkcver13t1xcRt3idfcryYrw94evuV5MT4e9Ox/d0HlvjTvLex9yuLiBp3lrb8FdTEbd6fCf3dTt3CYi4dv9OgGLw07y1t+ChX8UqKWa7ZUBDLFNAPM6bU7btOY7zp+AVWcdwF+72dm2whua6zJCBUIIQkAmXbKIjYP0oqVvGKyhlvWiptgqRbnQjcaeRrr4ga97b8P+n/AGqhum/hx2VxzbVLyvmS2xQWnLMy5okqrysHaR0iq/G8fuM1wJiwEa8y5vCAotIUUPlOQM06+YInWo1y1z4oa98vhA+71+FQuOkse1SSoB7pdQdxMdZrMf4lda2jHHPreW0pQSDbJOpJQZ2G2YbxXuI8fvL9pt28S57IpztbHKuS3CzHidy2vkG9KG75aghArqHVVIEqLQA18wAB9K9eyFWUvKiNOyED0AiqHHcZuTiGTGXMtu/btqotplKsbWYHlnTO3XpUxx1pe42NZIvNbNprIIyqzBRpz5yAGmQIou6vTdADAXSBIEC2APhEV4XFAZRcYDNsLYA/ICsxgvaZzethsTfKXFJbOllZhVKsqLzIp18R1n0qA4xf7KzcOLxJN207MDbSAy2syxA/F/GictQAg2dxD6RbG/5fWiNf37y9Gb8G9Y/E+0d8obi4i+EOGdk7sS1xEtk3DpouZiB8J60fjPtCYu9nir+mGzCAv3guKJ/+JOtQ5agX4/eX/F0SPltUhidfvL/j/B/bSsdxDj1z/MOb+JRWsFrKlcpHOVtk+TOIb5xRcdfuW3urbvY9ptW21LO0G8BcKg6qwtzHrFXZutat8n38QZf8O/0qSOdNcT49stYnG4glbow93HvZPZmW7Ug3O2EhSef7uSQv0qNuxcZXTLi2tNiEILdqFAKtm7t2Fy4ARrrGoPSjNum3N8iP2knNtGv9qCMSzR+0RmPl03mspZ9mrjW1QrdAGLLBbn3QtlBLMmcxBmFmZ+dW3B+E9hZKEOCL9whVaBkLnIYkxp0kkVXLKrO3OnLiDzHrXRPLyX/EfeH9d6US1t3d483+r/HX61MWDp3Vw83W5/eq5bFVDy8l/wAR98f13ry2jy93d3P7z+Ou9DTD7dy3iI+8+P6+XrXFw3h7kjmP7z4/oH0omxLVg8nd3Nz74/U0TA2OdO7bUtM3PT470umG8Pct4j+8+Om9FwWH507kbne58dP70axvKztWtB3f1LdfQGvVG1hlI5rabn3p6+derL0o3HggZrognZdNqgt86d5d6+5+ta6WMj78b7aj/moI505sRsen61qo6mIPL3l3Y+5XbV8nL3l3Y+6K4lw8vPf2Pu1J3dVBVmaNDmoGbSkAHOxPrA+lOq8iqqxiyd6ctXagOy1xa7NcoJlj0MfCkr2B1czBuABzAJMCFmZGgoWF4/ZuG4FaVtKGd/cgzOvWMpn+dNYHiNu8ha2wYAwYkEGJAIIBEjWhpXYlCJm4dAI7sGI9I0pW7cEP3p1Azd0Nfjpr8TWhKgfOkcZYJBKu4MbATtrp1mqrI3Paa2VvQLpC52uBbdsKOzYwW21dlkdfOi4njthb94zdN1EUs4tLmJJCi2DvMsB86hc4EIvBcTfHaK63ItjmFwswBH+0sYPlRLvAU5ovYkDs1TwAksLoui4Sdzn19aih3MYiJcJsXkPaIuTs7PMX5RzDl9D5fOi3OOiHVkxIuLdW0lsi2SSyZsoI5VXJMnyot3h1xiS+KxT95bZh2aqp7MyogHl11JG9SxXC8zO4u4pXN1LisFEqy2xb2JggrI+dDgpiePwrHscSSjhHU9mMgbLkHUFWBHhjbXaluKcWWwQ7WryMksQWtJIOjqsDvOUDoBOkzVq3CpS6rXcUzXLqM7ZVBJTLkEDQKAgAoXE+GK73WN3FjtYS4AEJIAgDMwLLoY03olsWYvAic2J1YHVROwIB/PeonETMXMQOaeaAP60tZttly9piAEgDNpIAA1jr8KJfxKoM1xwondjA/M9arlll4FLNJ53PxJJrw3+dAxmLVELkjKBJO4jzEb/Ku8NxYurKhxr76Mk/AMASPUVXI416a6i+deQA9QfmKIy0QJPFR72FV/EoPWdf1/xQVWiG5Q2Uv8MUarbV9Z1cj5eo/pSow/h7hfEd7nx9f1FWf2qk8Vhg8MttGMiZJWfWaAFvDeHuV8R/ebb6UbBYXnTubYhm/ebb6UmmG8PcW/Gd7lM4DDw69zaHOdc8x/UVVxvK2spA+7Tc+Fx5+teqWH0G1ldT1Jr1YenYLkk+G+N9iI+Wtctzp+0bH9fGutaM+C/18LafL1qKiI5cR4fP4fWqGsLZJAIZ9tnoz2TSeBx0GOY/91WQuigrLuGIMipWWNe45eZUXIcrPdt2wYDRmcBtDp4c1VRxF23dZM3bEtaVc+VAC4uljyLOyDSDUGiRqnWXxHtQyBhkUuEuFVDHma25UgGPAACxboBHlUcT7VMgvd2CyZezGYjPKBm6aZA2voKLpZYrgbucWAVUXrC27euxUPuI0HMPrR+C4S6L167cTs862kC5lb7pMrNI0g7D0pGz7RObhAt92LhtZouSCBq05ezyyIjNMaxRbftcDbDdmfuVuMDmULmZQZLLqqgkllnQGou6g2CuW72IZftJRLIa0BcZgzkPnADypO0A6DyqixOLvXLN9Gdyq9g+ZgSRbZyL0xbtl1WFzADzE61qLXtBmAYWswN7sQUuKRmiQQSBKmd/OncNxVLhYK3OrMrLmGYFWIJgHQetDb582MOHW4mHvCGxNq2l21aXK6sD2kLtKaA5dPhQsX7TX1L2zevT9oe2bgtoNEAgZSwAJJ1k7VuMXjLTEqXJdCemqlfGQWA2G5G3nVY7WLiXCC7oWDNAVlLeZ8zHWrE2z54xiX7Ai/eXt2ytFtWgqCcwOaCDA06V5vaO72hm9d/ahZNjKA+QGM85pkgTtGu9W2L4naILBrsKA6McsBdBmHkuoGYeYpW5xKxLXC93MzAByVmRE67wJH5iqxcyXC/aG9dulWuXwAzQMolwHK7zyhRE9TJ6ChcW4jfV8Sbd3EqLTWsqwv7zQ5idRtp9atnuWlk98Mt0gHlEOATc1nTTNPpM15cdafMFa4Sbg3I3yFhPU6AkGOhijFyKXsXfN98ly7nGIyJYa2ShtTrca5HUSc06U17RWovWWNt7ttBd0Vc/OUi2So9TudqhhvaW2GCqWIaIPuyUzgGTOYr6bkTFM2/aq00EaghGJDLCi4xHMQdxlk04Z3SAwrfZPshts9xLCFwGCDV9ED6wQAfyqy9lsM9pbgYMqNczW7bNnKLA0mTqTJgGBFKn2nXpbMsWCBtJZXRFzacshw0nYab6UwvFmKXZWHskhlzSCQoac0A6gjpO9Gbab9neECzaWUtrd5gzLEkFywBPwj8qs2rI2faK40AIuYtbAlnVYuA6kOgbTLG0Hoa7f9o7gUwozpnzrzt92RtkXQGfE0AExrrVZu2na5S929+v1+tKqrXtBJQFYZngA5oydmXD5iMvTr6+VS4XjmvEqyhTkVwQXIIYkDxIswRuJB86bNU0zE1K1hidW28vOmbeGHy/X6/OmcwFVnaouYEArFm2Rn0JfXXoRU8BYh17uwOc+/8A32o2NthoORGhh4jEb0DBWIcd3YHOffmP6ijWN5i2tAgadgup2M16uWWIkBcP4joDtt67V6sPUk1gzPZ3djs3r08qjbs6jkvDl3zSOlSu2dT3TnTcPv8AChi2RqLd0HLpzSPyqqFEHSmrOKqnu48mordNQX91FfLInKwdfRhsfrVPj7uHuXAGO1wBjlbIzqrqqF4yhgWI30NGweLIIqvXC3fs/wBmFs/h7XMoXLnzZz7wfXwx4tZqKuxwu2P3ajkNvw+4d1+B6iuXeE2jOa2NQ0yOjKqtv5qqg/CqXF8AlsQVtAF3tZCABy5ka9128U+dDxWENlj2IVGbEFLSzEpctIpYL5I65/SD50VoDwq0XNw2xmMyYO8ZSfKYOWd/WuPwq2QvICFAVRrspBC+oBA+e9Uo4SUZwLTOQYt3Q+UC2LOULMyTMykQS0zpQWwNxUVXts5zqbj6mV7IBIt51HKZUiYB5tZojT3LajWNe07U6nxxGY/0OlIp2aXA/NIZmALnKGfxkA7TJ9Ky7WMTltg9qCttVSAzFXFxg5MOFErl1bMCBUcVgnUsxe+qG+ULFmbLbCAgjMGgF+XMOh+dVm5RpMfYS8jIrtDO7nz7xMsD0kg/nSIwj57ty4bxd8oIQQsKCF0k6a7+WnSs9Yxt3OoBuMA1pScqq03Hgq4OucqRou2hMTR/aEkXGk30RbWZVZ2AdsxzeFlMRAjU67VXO15uB3AkC5iZW2qSSxEh0aRrypCkabGD0r17gN3LdUte57kknOSAwXXMXk+HYyDAnahNxpwzCL6KGC5GZZUBJDHnzx6BIyzqDTeGxrsmIJ+0MUIKkbRkzSQHYRI01mBrE0TdQv8ABGOeGxQPbOwMkgB1ZRylsu7TMedQHCRbzm72vMywWZ5UqjrObNmaQ+x6T8aTbjFzKT3ryLTlgRFvM0ENLQfTMRHXSgYrHsO0zEpy3chcrq6ZcmoJBaDEKSNKqcrOxhbKnQuRAEcoE9n2eYQMw0AMEkTrFO/YbLwCsgKigTpFsk2xHxOtZX7RdZnhj4WIAk8nZEq4GSJJiGzayRG1P/YnGYZrxh7WWLlzZiouCQRI1Pwozf8ALS3OHW2zSs5g2bU652DN10llU6ekVK3gkVCgXlac25zTvLEyZ+NUK27gxC5Vuwt4LPOwNvLEklsuWegUkdTRONWLpvE21uE9mmUrmjN2jEiQwVeUAGQ2lGT97gVuFCrlAdWM5iWCZsqkkyAJMeVGPB7MKDaWFkLodpkjzMnUiTrrVJZtsWdraXCwu3szZoVk7wC2pzaHNkA0BBBNd4dw+7nkA2suRxnRghcZ1dSvaEnR/FOpUUNflpEw6woKgqhGUEaCAVH/ANSRRrfCLMaJB0mGcGFbMBMzAI0Gw2rGYjA3mt5ezObJcykQYc3XIiXAtiCuupI06VqsHxA6hlZYgaxzcoMiD0Jgz1miXhcE1An9fr5/SkLnED0+v6/rSN+4zdarKwxCeYRtRAYgD4/rzoODtQ47uwO8PvTHqNdRSVvCR0Vj5MYG4pnA4aHHc2BFz8eo0Gu+oouPeLu0oGaVw45jpm+HWa9XLVo83LYXm6Geg9a7WHtdfD6/dPt0bf4V5MPqO7u+Ho1efC79y23Rt64+H37q74Rs38KoFiMApMwQagMEKLjMWFPMHWR11n4R/OlxxNTtUEjh4NN2GpJsTNeXEUVazWfXHOcV9nzro5YXNC2UgE2Nozifibeu9Pf4oo0pL7LaKqsaLc7QHM2bPMls0yWM7+RimmLnEU9rCUDm1lD22e2S6mckSDoAu4IJMR9V7XtMpILwo7TIWzAoJtlwwMCRAjalLWAsW7Yt3XBYpGrkCC0nIpPLqAdPKmrdu0rB8zZs2YMzkktlKAyTqSrRV0xaj/8AlVsIXKmMmYAQSedkgf8AwLHpGtPHjqqzK1u4uUgFuQrzsFQzmkTM/nVPi+AJqRJ7spObUKzMxidpJPymvOwfOHJGdkJMAgFCCsqQQRpqDoacs8LvieKthC5DOFgnJvGYbEetI9ujrcbJiIRubMSCpXckHVdI6UI8C7hrJt3iGbNmGUDVg2igBcsjauWuAKtq7b7PEkOSWghQMwAMAaAQKqIrxC27aLigzEQTmU6qWGp9wgEjXXXyoa42zlZVGIUMRCiVnNPMPNCAdRtBJoeP4LcNtkjFu2dMrFgotgaF4G5gkH4jap4n2fBYtlxS5cqIJGluIZN9Qw97fb5jgH7ZYS28DEC2gRuaQCpIUP8A71OgkDrvRmxKK7qqXg1sqWLa5Q/hn4xIqD+zmnP9qfLlVJyiFzoSDHinIFnTppUMP7Pi0zMExLSQpzMNsxIk7mAQuvpQ4Lp7S2FVMs5ShKiIAFvU+ogCuW/aFW2Vy5IATlk5gTI1yxCsd6Rb2ZRGIcssSMrRMEMp+Eqwk+gqSYFUEB2zAhlaFEQMvhAymQ0Eka0Thc2uN6wbVwDIbhJyiEHjJBbNp5Rr0mj8N42l5ioEELmAJViQTHuk5TO6nUTVfhLCjKNTltsgzGZVyC0+ZJFNYfBKojPdmFUHOZVVYMFUxtpqTJI0oxdLVLYA0AGs6aanc/Ougfr9fH60MXutcOIqsJsf1/Gg3LlDfEUjfvVUOG5+v186ZssDVC+IIqVrFMdI303qKvr1qYhVeCJBIAHxqOEwkOO5tL3n45jQbeYpa3hTlE2FMONWua6x0jbp03pnC4SHHcWh3w3ubaD8/rRce68tWQM0pYHN5jyFerq4Yy3JZXm/ET0HlXKw9yb4bfum8PR/7VF8Jv3Vzb8dFfDb90duj1BsNv3T7dHqhW9gwZHY3NtCWn51W3sIynaKtcVhwAT2d3YbNVVjixnLavA+Zb67aUS2RF8QFpS7iyaUv2LwmVIoVqWoxvYtzFV23jDFRbB+tBdAu7AaE6+gk/SiektfdrmIYDs9bKjvEzDxPsJAkT9ajxPh+XD27XMwDos9YDCT6fyiu3sQi6m4g1jUxrAMfkQassDjUcQzrtmDDUR1PoNN6GqorHGbyM4fPmAVCyaFiqPkc6GVzMCV66in8VhQ+Y2kd75N8u1tWBZCGKGSNVkoFHxG4qzuYS3lzkqyzlDB1ifLWmsPhFIMdrlAzaXAQFnx7+GQfmDrQ1fCidsOoc9liOwlAqi4VRrkPIJOyxlzT1FBxPZC2FJum4V5W7U9naGfxrrJyzAG5y9BWwHDTBIW9rBkXNx+KZ8Ov1rp4WYPJe3Ec+mvUa7Giavhmr+cYhS1rGRzC2A6mVCjnGupJ1iNB0pHhzEq6xePaJaXluMwDM8MXzH7zLJgR4ToNK2b8NPNyXhqNc+k+vpt9ajc4WeaUveIEy+x2mPLYVTnwzGHXvYC4gXO3dbozmRbAOSRqIHdZZ8zvTGGssq3gLWJukYmJNxQ3hXUyQDr5QNtKvn4Y3NyXtXHv/OJnUQJg+RqLcK8ZC3QMw1z7ban46f1ozZfDC8SsLce6LK3VuAuCWcs7sVPdgD3VgwfgB50hbRCwmPs4YTJbKGa22mvkQPgW9a+g3uFxm5boytJ7wcsRJIn69KqMdYU5xnZAjBbgdxALTCtrsY0Bjai6vhmTiVTsSOa8ChYkNmiAAFMRERn8zNXicRJ3r17g/Z5gzqpTVgYGVTME66AxofSothAvvrJOk6E/ChcNivjjXLeMJ9aXtWlYAi4pBbLIIPMY5fj6UTD4TMAQykEbjb5fOm2b06btY4TrVlaAbpVFf4eQCZmPSoYZ7qmFk+m9WOeWOmgbCKdwKnb4eRBFnMJA8WXf+VKYd7ravacwQORsp+cyfyijnA7n7O/jG9wH89armK+C8X+XAi4N7kxqPpRcPg4cf5e2IvL+8mNvzFAOD8X+X99d7m235g/Oj2cJFz7i2IvL+8mNvXai494vxbKloSyvNtPoK5U4y5uS2vP0b0FerG30UcSoUMTaO06N5SSaVe7mBK2ngqCCH3BGhqq9rCGtELKEKzEhjrCnTpvS/AcOFsAtmbMqkcxGURt1/lVc8rwuHw/i7q709+gXsIDm7u/sPeqVxU5uVunv/2rr2E18ew98/0o4lzhInur5GmhNHwWCGZu4uDbyPWuvhk5vvNvxn+lGw1hMzfebD3z/SouPcS5wrNPIR8qzPtJwBwU0MFbw2mIsMfy0rWvhV11uf8AzP8ASqL2pwq8utwcl4+M/wCg3pUeli/anh2S0TleftCzp0OGQ705wbBA2GPZXtMETIj/AFH122rvtnh1Fswbn7Qu7/8Atk9KsOD4Rfszmbn/AKeD4+ue76belFZHsv8AIg5L37Qeun3Y+tabhWHH2a53d/8A9P8APT7y9J/7evyrP3cMv2Bdbn7Uw8WmltdYjfU/nWn4VhV+zXDNzTh/4+vaXvTbTaga4VhwVsHs8R+xOND625I9DrpR1sdzge7v6Pa97/oPt/Kh8Dw6m1htbn7K58Z3lPTbTamhhV7DBGbn3ln3/wDoN6UNsn7QWB2tru7w/wA3d3P/ALldvWn+NYcZcV3eI8GIOp0H+at6n0/nFL+0eFUXbWtzXGXff2/zKidqe45hVFvEmbngxBAz6ftdseWtAPgVgfY8P3WI/a26/wDTvfx1+tJ+ymFH2HFd1e+9tDQ6b29/jP8ACn+A4dTg8NJuftTe/wD7L89PT60n7KYZTgMTrc/aLQHP/wBS0PLXzqKhbw47fir9nfhVuDQ6jMW1bzBy/Wl+O4URjxkv6YjDjU7HKd/Xyp3DYZc3GDL6Zo5v91zfTXah+0FhR/iWtzTF4eJfzHXTWqq047gx/wCYd1f0w9vcgwCL29Q9o+Cr9swMJcXNicvMNtV2NWHHcEo/xHmuaYa2fH6Xt9Kn7U4NfteA1ua4yPH0kbaUZUHsvwQth7WhH/mKr8O8QfKrf2e9mm+y2WH4do/3NSvstgFOFQ5rmnElHj6donpvvr61fezWDX7Jb5ru3+ofxnTaoVHG8LyW2OR2jeAKqWwu47C9ow1BA/OtJxDCJkua3dv9Q/0qkvYO2M/3mjj94fX09K3i8fX7gNgAJ7i/4xu/5TrRLmE8X+XuaON329DrUruFtjPpcMEHW4fy+lBvW7Yzcr+IRNxv0a084j4Txf5cjvBvc2+pn60a1hef7hRF5d3mNfnSd02+bkbxjd2P/NRS/bD/AHX71d2bzFLVx7xsFhS3Ig5vxDyFepD7UhLRaUa+ZNcrm+k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4" name="AutoShape 8" descr="data:image/jpeg;base64,/9j/4AAQSkZJRgABAQAAAQABAAD/2wCEAAkGBxQSEhQUEhQUFBQVFRUVFRQXFBUUFBQUGBUXFxQUGBQYHCggGBolHBQUITEhJSkrLi4uFx8zODMsNygtLisBCgoKDg0OGhAQGywcHCQsLCwsLCwsLCwsLCwsLCwsLCwsLCwsLCwsLCwsLCwsLCwsLCwsNywsLCwrKzcrKysrK//AABEIALQA8AMBIgACEQEDEQH/xAAbAAACAwEBAQAAAAAAAAAAAAADBAABAgUGB//EADQQAAEDAgQDBgYCAgMBAAAAAAEAAhEDIQQxQVESYXEFIoGRsdEyocHh8PFCUhNiFJKiBv/EABkBAAMBAQEAAAAAAAAAAAAAAAECAwAEBf/EACERAAICAgIDAQEBAAAAAAAAAAABAhEDMRIhE0FRBCIy/9oADAMBAAIRAxEAPwD7G1ECyAiAIgLCtUogEtc3F408RY2RGbtfBdJL4nD8Vx8QyO/IoMSabXQixsIitrtxyhSq+Elk0hctErBneIy91KrlvMc9kLFG8HieMQbOGY+oTMrlAkXGf5mnsPiA8SNLEbFFMtGV7DypKzKkpihZKSx+Q6n0+ybJSuOiBO6aL7Hhs5rKeZWeDdM8QmOSHWA3VWzpBOEpaowwc041mxQa5H20QsZHXBVodM2HQLcqByvZaoqSqJQAUVkqysEoGIUMlWSskoWYy5DctuKw5CzHeC2shaVyRcqSqVoBIooosYBiaM3GfrySBqzNsswfZdQpfEUZuM/VK0TlH4I01sNWWkeKKw7qbESMOgJdpIPEM/UbI9coDnRc2QCzo0qwcLeI2W5XCqVnNcHNty0I2K6Lsa0N4iY5aztCdFYS5dDZKWxzeJnkfIrnYjtJzh3O6JzNyfBO/wCbjZxDVsxtbJU4uNNl1FqmLObJVOi6wHzKo1FQ6KCVXABJVnmZWngmFQdoskMkdeie6I2HoiJbBu7jenpZHlQZyy2XKolUqJQFISlsTieGLTKM5y51SpMn8hGKvYkpUNU64cLeWq0SuU5xkRY8kxSxe/nolkq0CM72NErJKriVEpCp6JRVKi6SRtRZlRAxqVJWZUWMWSsqiVRKBhbE0JMix9fuln1E+SuX2pWa3Iy7+oNz7Icb0I4N6NCrcoeKrAC5A5lco495yAaOdz80hWMmSZO5umjgfvoZYn7Gcb2jJ7nn7BLUqmpudZ1QAxFptXVGCjovGKguhx1VO9i4j4qZ6t6fyHzB8VymvjPJM0XBjw7Y36GyMlyjRS1JHQoVQLeCEXQSqqNueRPqq44581EsiPr+CXbUJPuiObKxQCK0FHXwB7g8fVMpDss90j/Y+gTkrnls5pr+jUrJKolYe6EpMDjKlo3z6LjYntBjDwuMdZjzTOIqzLj+l5jF0WuJcRc5qqVIGPH5Jd6PQCvMFuRva8j2WC7yXlXYamLhonoEXC1HCwJHT2S0Un+NrtM9bhahHRNtdIled7Cxb6he10FreGCJBkzIPl816KVPIkhVBx6Z6RXKxKkqxI3KkrBKqUAhJVEpTE49jPidfbM+Oy5eJ7XcR3Bwjc3PsPmnUGxlBs7dWqGiXEADU2C5uI7aaLMHEdz3W+5XFLi5xLnEkam/6Wy2bbSqrClsosS9hsRjaj9eHcC33+aEGRePzdSYiFTyZz6KiSWilImIpcVxqk3U0/xCfRL12WkdStQrQoYlRoVG99lnDvLjDb9LrPoCKrvW8NiBZh38+SbZgSbmAPmqGHa02FxF9VGWeMdCSzRiNUGG/EIW3RksUcUHm9iAJHO4lHexIpX2dEJKSTFzSOagdA5ozammiDUN7IlLD9mGC6eR9fsn5XOwlYF8f6/UJ4lRns58v+i3FJY6tk0a59NvzZM1HgCTouO4uJk6ny2CMFZCTpCPa2KiGDW+en56Lm8IjogYiuH1HOzEkDoLLdMRmml0duKHGCAvlDD/AG/CmibpYUHOIaP5GEpa7PQ//L0opcf9zPhkD8l2kKkwNAaLAAAdAtrnbtnHLt2d1mJacnDzj1RJXKe0EXCFTsZBPh7Lr4h8CemPVu1GD4e+eWXmubVx9R2Z4Rs33zKRq1CwxztbRDGKXTDHFdm8NDlVo5Ks0JuJHjzTDKloVGGmVwrOSs1BZD90pi5UcZC05mQAlFo4Fzvi7o83fZByS2a0KyPD1RBQe/4WwP7Gw9yuph8GxkQJO5uUwFKWb4I5/Diu7HAu48e4yA90zTpho7thHRdKEniGcN4t6fZc05Sls553sVc0/nyQalPdPFySxMkgNuT+SeSi2Rqzj4hxbVYWCXExwjUahegc1Zp4IU2zYum7voNgiPNlfEmkd2BNRAm6Xqt/SOG5yh1HKp0IxQcBVA1IPoumSuHRMVWE7wutVNvyylPtks/TsxWfPRc3H1uGm6DeD7J6obLi9rv7oFrnzA/AmVaOSP8AWRI5WHYABH25IwQKtgIVNdKEj1eN9hapEFN9gYaXcZ0FvzzXPazicB5r0fZg7sxEn5CySTqIMq4xHgoqVrnOMeaVVUiPmsgwgV3HLc3/AEvQOlIR7cnuuHNrvofXzXPpg2kyuzjW8TSyxLsvp9FzadEkfCfKFfG+jN+gfHCr/IRkmmdmuNyY5Z/pO0MI1ukncrPIkNQhQNQxAJ62CfpUr98E8gUZxyi6w0XU3Ns3FNDlOuxoj4fCPmmGu2XPha4QVFohLEjoKwkQ538TPI3TFCoSLiL/AIUrVEpQaDKEKpQ62IDc/JLRJiWKovBAbJBy2G8pqhQDeZOZ3+yH/k4xnA5H6o1N863GaDx12LGKTM4lhLYGdkEYY6nyCbVFFSaLRm0LHDDc+iwMIwaeZJTRWCtyZucvoEMa3IAdBEpZxm5RMQ+8fkob7hNFCT7QvVevO4581OTRHjmfou1in8IJJgC56arztKXGZzkpvVjflxtycvgUtnotikobXzTOCE3yU7PRjZKGHgW+I/kLtUKfC0AaCPuk8O3vDlddAKM3ZLPL0RRRQpDnGjTe3NpI80J77jTNdxYqUwcwD1C7rDH9H1HEjiz0Rw9NVOz2nKQeR90N+COhB6iEbRTywkChR6FVpOH8T4XUFRYchvCs26rRdZZZcrDWRoveyNPRZehVagaLmNvsNVhX2EDomEd1VrAJPuVxa2NcSA218znblorZSk3mdTMyjwvZy55+kdE4wuNu6Pmo0DRAo7IzLFZpLRy22GZ3ei0c5Hj0Q6tYRCGa8JdjIeBVEpehWm09OiNKi1TKEJQ6joWilKrpM6BZKwNmXwsOOipzkJ74CLJtnN7WrD4Trn0/fouZTGcfpTHV+JxPO3QLdKpa6LPTww4Y0aaybJ5tOOizhWCOaK6TYa26Kcn6L6G8IyATv6JgKmtgLSi2cU3bsipRUSgKejlUrKpdpzEWVZUWMUhvYDmtrLjusFOhZ+EbpIQXUC0SSOuS3Wxn9b89EoaHEZcST+ZbJ0n7H8zQvi67tBA3I+i5jBLpJJ6r0bWAiOSVq4W4sqRaQHnb2J0BJ6BOtFslTKEfVEc2Ag2TcrMQtPfbmUF1YboFTEjhMaaboUJYw93osf5QdVzMLVqGf5ARe3jlmu3hKbcweI7nMeGim8kR8dPsxhcKZBJiMtz12CfJWZVEqTlZRuzL3oTwEKtWh0FXUTrpE3IwTAXP7Tr8LDFttbmwTDiuR2tWBIZe0uPoPqgNhXOaRzqVM+H0XS7PoSJOmSFgmTYLpAgCBolkz17MmyLhmy7oPmfwoIdZN4NsNne/sosnldIYUUUSnIQqipKpAx6NUoou05SFUgYvFtpiXHoBmegXFxuOqVLDuM2/kep+ieMGzN0P47tdjJDe84aA2B5lc01n1CC4zyyA8EuMM3iBFxt6p1rIsFdQjEk5NhdOqNSQCdvlqttfOVkkkaDV9h+ap9SQhGpAWWyloo6JWeYtol24vOfJZxmJj88rLFLs5z7ulo/9RtGnijSS7FSAtqcToAkn+Odt+QRKuB/tG8DIZ5nVdalQbTENAG/PqUlUdM81HJl9I0l0AENytaFGOjJXVFwtubZcfsCGWV90RrwckgLILnEXBvyTc6HUh+pSvxZxlyQ6lQdFijjJsUZ4Dtiqxn0FxvQtVNl5LH1eKo4k2mB0FvWV6nFYY8J4DeDAOROl15sYQgjjBbuDn56p4tHZ+ONSbY9gBwtJ39E2wE5pNoIFsk5SPJSkd0g/DkN7JwJbD3PQfNMpJHHkbsuVJVKSkJkVSooVjHoZUJWQVJXccpy+2cKDDwJ0d4ZH6eKQdQ5yvQ1GgiDkc1yXUyCdwdLDqqwl1QkkBYIzCIRfPJU99suSy4/pHsQKR0QmFR1SBb85KNaXju576BH12NRb6s5aIjGudlluckWjggPiv6DwTSlKfwdRoDSw4F8yNdumyMoopt2OBxNLiECy5lYcA7w1tz8V2CsPANjcfJTlGxXGzjB4zlGJkJipgRm23LT7JdlMjOQouLQlNGckKuNkWqeSX4xrbrISBKK22qRyWCRyWYQugoa/5O9uei29ocIIBHmuY917rVOvw5XGy3kKxlQV+A/qY5G4+yGWFuf2TVKuHcjsiqnKzpjmfsFhPhne6PKwBoFcoNit27NSpKzKkoANLJKhKySsY9ACrlCBWgV3HKbSmPEDiGmY3H2TIKjuaydMzVnFqPvaEJzhaLk5AeyP/wAB/Fwj4Rk43ttGZIT+HwzWC2epOZVXJICihSjgf7/9QfUp9rQBAsOVlaik5NhoipRQpQkVKFQoBIVRKqVCUGYyVlwWlklKahSrh9ilagixXTKE8TmpygbicwtlAcF0KuG/qfA+6RrCM1CcWgUBc5YL1poWXOEKRjLuqZp4yM7j5hKtPzVcN7LJtDJs69OqDktLjOJGRIKZodoCwfbnp47KkZ3sopHQVysqJxi5WSVCVhxWCegWgFFF6Bylq2qKIGKKqFSiASoUKpRAxAqKiixiyqCiiwSoVFRRKYyVhRRBhKWCoogYyQhVGA2IUUSS0E5NWnwuIEwEEhRRcbFMh6slRRAKMtCy+mCookChnBVCHBukHwiMk+VFF0Q0ViU5YcFFE5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 descr="http://doc4web.ru/uploads/files/3/2259/hello_html_m69a92f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1482" y="1424790"/>
            <a:ext cx="2074863" cy="220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doc4web.ru/uploads/files/3/2259/hello_html_6e7a05eb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499" y="3875371"/>
            <a:ext cx="2027222" cy="2515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lib2.podelise.ru/tw_files2/urls_553/17/d-16407/7z-docs/5_html_21d67d22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8279" y="1463039"/>
            <a:ext cx="1896795" cy="218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docs.cntd.ru/picture/get?id=P00A2&amp;doc_id=1200035576&amp;size=small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773" y="3884380"/>
            <a:ext cx="1867301" cy="230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349590" y="1434164"/>
            <a:ext cx="1905803" cy="470898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54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6279" y="548640"/>
            <a:ext cx="786604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Какое открытие я сегодня сделал для себя?</a:t>
            </a:r>
          </a:p>
          <a:p>
            <a:endParaRPr lang="ru-RU" sz="4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Самым трудным для меня сегодня было…</a:t>
            </a:r>
          </a:p>
          <a:p>
            <a:endParaRPr lang="ru-RU" sz="4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поможет сегодняшнее исследование мне в жизни…</a:t>
            </a:r>
          </a:p>
          <a:p>
            <a:pPr algn="ctr"/>
            <a:endParaRPr lang="ru-RU" sz="4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8130" name="AutoShape 2" descr="data:image/jpeg;base64,/9j/4AAQSkZJRgABAQAAAQABAAD/2wCEAAkGBhQSERUUExQUFBUWFR8YFRgWGRgaGBsaHBgcHBcYHBocHyYfGhwjHBgcHy8gIycpLCwsHR8xNTAqNSYrLCkBCQoKDgwOFA8PGCkcFBwpKSksKSkqKSkpLCkpKSkrKSosKSkpKSkqKSo1KSwsMCkpLCkqKSk1KSkpKSkpKSkpKf/AABEIAM0A9gMBIgACEQEDEQH/xAAbAAACAwEBAQAAAAAAAAAAAAADBAIFBgEAB//EAEQQAAIBAgQDBQUFBgUCBgMAAAECEQADBBIhMQUiQRMjMlFhBkJxgaEUM1KR8DRDscHR4RUkU2LxY3IHJTVkkqIWc4L/xAAZAQEBAQEBAQAAAAAAAAAAAAAAAQIDBAX/xAAoEQEBAAIBAwMEAQUAAAAAAAAAAQIRIQMxURITQQQUYfDRIlJxgaH/2gAMAwEAAhEDEQA/ANUmGAUABG5dZMdKHewgIINu34P9Su2sQWtiezPL7/w864wGumH8I60FXisHGYG1b8IjvN/r+oqFyyObktbj95/ff4VbYi0pDAjDnQbn++9K3eFKS2XsNxpq36NWVwy6d+CZsDXu7PiHvk/MR1o68OOvd2vFuCxn4a7/AJdKJinsWD3ty0hOu2p+C70Th/GsLcIRcSmboGBQnbQZgJ26a02z6Kt0wSdba79JpDH+yuHuNmZcpzKzQWAITZSAQANTrT9zhxM83WhNw3/d9KjtMr4cu8KtELkFu26P2iwqEEhSnMp8S5TEegjakLvs0VtWUt9iTauC4pdSM2rEqQp0U5zAG2nSrVOHL5n6V5sA/RvqRQ9WU+FFhuHtbtvpg2uOzOwZmVeaBknUgBRGo33rnCMB2QfN9lUPzBFJKoIAKy3rLbASdIq0uYa7ptp/2n853FJYi1fQTmtxlIHIp+AOm1E9y+A8FhsjYhmOG7xs67nlyIsH5qfzruCsZDeZ2sFrj5tieQGLSzGkL08yaE168A3eL4f9JT1+GtSu4q9zc48I2tL/AEppfc/ANvhQGIa4Xti2rZktiSpuOOa5ljlOrQvmxOm1dx3BFNu8EuWszrlGYaSbpu66aHMSJ8qK+LvjNznYful+um/5VJsZf15z4gNbK/kdPrQ9xBMK1x8Q9z7OhuqtuAM0QLkvIA1m59KHwvCuLiNcGGXs7YtiDmzGUJYQBA5P/saM+Lv68/vj9yJ/hr8a99rv68y+L/SGm3h0/jNNJeoW4dw51awrDDZLNy4Q4eSwZWCjLEjxa69BRbODf7R2jLhmUXO77w92mWDlt5YLkzLE9QNKmt7EEjmt+I7Wlj5eutN2MPiNM2UwdIVFiqe5+CGK9nXu3M6/Zp5Qj85azlmcgGjyeh842qyu4Em5bYvbQW80LkU8zHRgWMAgSBodz60VsNdI8UfOP4CoYbhEklmJP686Hrt7RYHD2ScxFssI1OWRlJK/kST86OAmng2/20svDV82/Mf0qX+FL5n6UTefhX8dwclSuSMpGqA+UVTXrUbm14eqHp/OtL/g/wDu+lQbhB/EPyrcscM8MsrvTMXLg5tbOw9w/X1rj3Bza2tx7h1+m9aK57PmCe0bbYKp6+tcXDKmaC8wNTbB/lTcSdG3uUwWCAOdjbkMCBk66an/AHelWfajXmTxj3D+pqL3Tzc77j3B/T61Jrx5ua54h7n6/OsV6scZjNRj/wDxXuEYW3mIKm8IgRBCP5+c/Su0X/xOxgGFVWDHv1IzCPcuT/GuVqO07NE7oF5Sg/8A2L9BFQa4Neax4R7poeHxqdmMtwDTWUJg6abfWinEjXvE2A+6Onpt9aww9cbxQ2H6e6fX61W+03HzhrLFFU3HYJbhdCx6x1gTp1MVoMIJZgSGHlky1mPbjDC0cO+YIoxA52XMFlHAJEiY3+vSgw2M4LfUi7iVYK7APcJBIBO7RtofKOlfRPsmHKshRFwlnxmBDsNxmGpCgySDq8DprmfaG9lslDijde7CIidkFMkanKCQo333ij8N9nOzRlDt2+HOfJc57BGpQqhiFYAjMIKsDUrTYcBxJt4G019iClqWL+IKNp9QsUReL8yB7V22LhyozhILEEqpCsWQkAxmA10oLgYvCjUoL9oMD1BIDD4w351y9h8Rcyl+yBRs4yliHuKDkJkDKmYyRqTEbGiHMHxVXvPaEgp1MZWiA8H/AGFlB/7h60TC8YtuVjOA57tmRlR+oyMRBkajzG01WWvZ7J2OV3ZkJD5nMMtwEX405WYnOPUCjPw68bC4fKmVci9rnjltspVsmWQ8IBoYnWagtrzAbkD4kecefnp8TQjdjfajYjBJccMyywPLqdOYPEbEZgN+nxqiwOEzuE8WHw7TbJnmaOS2QwEizLa9SU/Capo1euETzvGXSEnSfMD/AIqNy6ebnueEe5/aqvjuDN3E5ezW7GGmC5WO+Oo5TvBnbSpXGfC4UhmvO6WwqnzckhFBJkrJVZOsCgs7jnm5r2w90fqK69w82t7ce6P1HrVFwYNZd8O64kSguJnZSSQMt8yGIjMQ8TPMfKleO4ZLgxzlLjm3aQBiQSpFt5EzprGnpQ01JuHXmveIe4Py0qQc/iuasN0jy9Kpfab7pJz5e3tT2hHZx5Nr4aLwC6B2qpbyhLiHNbebbFlnfzAXXeJGtE0u1OUEs27aZgF30A6CZHzrt++tsSzZRMCep8gNyfQVmeG4Z7tmx2iwbd23lQ6ZQlwG5dadS7QYB0APmTV7jMO5u2rqFSUV1KsSoIfKcysAYYZY1EQxHWgLh8clzMEMlTDAghgSNJUwRI9POkjxxVeAlx1yuS6iVHZkB4G7gE6ldojXo5gsIVe5dcjO+UQslVVAcoBMFjLsSTG+gEapNwAZhkuXEtgOMgjQOQWCsRKgkbfkRReFndxirbN0kZAmeR1ULOnnPSvcOxvaJJUo4Yq6EglWG4JG+hBB8jS2M4YHRLQhbasuZddUTUIPLUD8q9hOGdndZkY5XQBlJZpcGFfMxJ8Mgz6eVB29xzKtxzabs7TsrtmSeQiSFJBO4Mb0biPFFs9nmBIuXAgI2BIJzH/bpSuH4HbD3HdLbs943FJUEgEAASZ1GWfnR+I8P7bICdA5L7yVa1cQwejc8g+lBG7xRBcZCxDKqswAYwHYIu3mx2+FTeGQOjXCGUMCh3B1B1+IoHD+F3FuC5cZGYrcF0gEAybfZEA+Qta+pq0e4AI6bVUqsuzzff8ATy/KvODzaX+nUf12ruIsHm5HOg2f9fOoXLHi7tuh8f8AD0oig/8AEfBi7hVUyrLeWJM6ZLk7esV6je3GAnDCFI75dmn3Llerc7Ok7LFnyoOYppGiA/Lb6104rxd5c3A0tj8v71N7xyDW6vLByifl8PWhXGPNzYjden0Ou1Yc6sMFeDkkGY89D+VC49wlcTZe08gMNCNwRqrD4H6TVR9uKXDvMwZ3+dXGH4krjyor5Ti/YfF2n5bZfKQVe3BEjYjqI03rUWOG4zFlO3RcMApV3QntHVhDoBqFVtzOxFbTMK8KiuWrQVQqgAKAAPIAQB8hpU5qNdoJA0i/GHW+U2tr2QYwD967L1YGNABlB11MxFOUN8MpYMVUsvhYgSPgelQdt4+4SBFt8zqgYZhbzktmWTmLZQu69dNNYna4vmiUYCQjEkHK5JULEAkBhGYRuPWBLgrNtTyW0WBMAKNDI16QdZ865FkFYEZYAAJA5dVkTqVJkEzvOs0VzE8UtqGLo6tABXkzcysyiQ0AwrEqSCNNDIkeIQFSxR4yBtWiIkzDbRvrS93htvJlzkANKi9lZQzBlMyJbNnjmJMxUL/CibNyzlUqbfZoc8nL2YWW8zmBMeUVUTxVxRbe5kdlVc0q4OnUgz6VFSIuZrN20M0ntCFnQljE8wCqSfQVDHcKL271s21AccpDaAHrGx6k7TSV/wBnQwYFbS95n7uE1yMoYiSDqwOXbSDoaGlnexVsZp0ylSZurptrvtr8pqNzilpQeZYJJEXM3ultANDIUkeewmkX9ned2Mas+mbbtVgkaxoY6bb1DHcEHMQEUkZNCrai2UDeexmBAkCgNc9o0QE9m85SQpABaFVlA194OCPKDMRUsR7SHK2RTm5wCQcvIgYGYg6HbpGulKWOGry5+ZteZiSSWQI2+vgUCOgp37QmHUHKNWgCUXXKcxzOQq8qwST06zUErfFHtypPanMUV82YNcKobSDKoCqZafIj10l/jrwY7ImSBBbTLeW1z+hzzpU1xtstb7tgqsoEQEV7iSgKA8xg76gFxvNWWHwaIIVRBJJ0kklixknfUk+nyoomHclRJUnYldpGjROu4jXWig0K1ZCiFECSfmSST8ySfnRKqJihPcipTS15SaAn2mpA5utVz2DQoYedVDuNtAzyK3L+KOtAeyObu7fhB1euuCV5haY5feMHeowNdLHgHU0Qn7TK4sgpkXnXw6gyH1+UfWvU5jrgKgHs2EzAG2n969Wo1tLEZivhvDQeAj6wdqE6HXTEeIbtt8fSi4qwWAlLjQRqrx16gbihNYOvd3fEPf8Ah9KyzSmOw/OTDD/u3+dADRTnELDAZgtxRMEMZj1nrVPiMWEBYzA3gFj+QBPXyqKs7WMirXD3pFY23xq0SNW1E6owEEEjcaZgpI89/KbjgnExcBIDjKYIdcp1UMD66MKK0FdqgxPGroS5cRUyI7CWDkkIOaAgnmeVB2WCTI2KvHS11bdsK3dsTzD7wIjLbBHo+pg+nWoaXVdmqPCcac+Ps+W+tpyodfGgyMqvzAZzl10bcGj43ibpeVYTIxCgSe0YEHPcAGgROs/zigb4lbDWrgKs4KEFV1YgiIHr5Vlr/szee2TcW27ta3bxdq7JnO0DIiBRB3zedOYX2rbs3d0GYAFbYFwOSQxUEOoEcviWRo2ulWh44ptWyFm5cyAWwQDmZZIk6COb8qpqkMWbly2Ey5H7VDJKkBVuhsxnQ8qho67UjatOrLYW3YUm2GuBbgkdm0G4DJntiQBm10PWrlOOW7jLbXIS9vtBn0yxHK2sZ5OgBO07EEixnFEW6bZWyScknSAXJCA82YnQ7AgdSKKom4ReKd5Ytwexa4iMhJIW4tzcwWzFGI2A260fssUquosWdUULDIMpysJkOAHkpIylZHxq3wvE1um4MttSMrc2hIacreIweU8pgjqK5xLjNm02Vnw2YuoiRIDGMxE+lBV4u3iYcLaSZeCLiRLLb7MjmnQh5061HFcPvs16OzEs2XLcABBylFAzSIEzovXVpq6bi1mY7XDSzKVgzMiQQZiTB060piOPWADN/DhSw1VXO6hs2g0hSCT0nWJoivtcDZShuPbhGVgDLOIvFykxG0CRHXcQasTae4tliwS9b5swAZQ5TK4CncQx6yIqvv4rK+VALjZC28DxBVMxtqWPoDvS9r2klbXhlrmVzm5Qou9nnEweYxAInfTSg0GE4AqlId8ilGKcsM9sQjTuNgSo05R5VerWQbjV632obIClo3U5WAIRua2GJh+SJZYysQINP8W4y6hWtMoBUlFK5nuMYyIokRI3I236VBoa9NZh/aY27jG8SloFgvIIbIoJAuZ5mZiVAMb0PCe2K9gzXHtm4DdhVMjkGYJmGh0jWg1JapKQayFzjOIS1eGa29y3aS7mjIArqxblE5ipQgeYIPSn8fxrKr9ndth7QzXFZS5y+WUFTJJEa67VTTSKgqRtj0rHf/lN5Ltu3c7IMSiuozBiXBOdDMZVPKd9QdRoKtxxJzpmA9SKIaxpEkTZ8Ozb7jypU3BrzYfwdV/jRGxE/vLWqndTr8fSoLe/6lvwfgP1qoOlxTAYo2m2XTp516vLcMAhwdOggfwr1aio3sMeqAmRqHiNfLrQTgt+6PjH7ymriTGYW2MjUmDQ2ww/Bb8f4zWUBXBDUG0QCxH3k7jynWk8Tw8LKkZZ26706cIP9O14/wAfpSt8PlChLSxMHPJH5naiqDiHB7FpM7u4ARbemXMYUqsErM5SZEx16CmsK9uRcRmhuaJ5TKKgkeYCCJ2M+dUXtIW7S0rAvrnIGpIG386SwF8hbtohl5Wa2DuBBJHx0/jUe2dDfT38tRawSy0s4BdmXIzIVFwDtUJG6kgn502cHhzHdKIQoMojRgAdRBmBo24k1jr+MjD2Dm1DCdddzvQMXfZrt2WOng7wIAOjAe90qH218tz9kWVILEBxccuzOzlFi2CT0B1j0FTxGCUu14NdzNAbK7BSBspG0elYbHEtYF0s2cwphuUxp0+FN3cT9ke0RnZM5LKWPMIGn0ofb/G2iHArNxSr57hK5Q1xszIAGACmNIzH46zXrns/a5WRlsOpBFyB7oKjNvOhj8vKqXASRiGa8qOLYcAkgiZIgdCCQKaW9cS1auDFg9o6hg0nqdT57D86q/a3+5frw5AEHaWCtu01vmGpD5ZJIOh5Z086BiOAJnLC5YAGTQrmYZGLctxmzrJMEayPKlGxbXXxJbFW7QtGFCrCwJ36tt186nxLiebIgxKuSoJ7G2FzROpYmFOnlRPteZN/8NW8AyMzi9h2ZjbDk2wMyIWJkDQ3TOr+nSu8QwTNcz279le/tORkBE25AYT70RI6+YquTi7nCXyb6ZlcKpy80SumYb770YXGW7Z/zebOVLBgTPKDEdd4+Yot+l1vdGXgKhgRiEIW4hjswZZTJiNBJJJET6xpUV4EttQqYnJBygqgmGVA8EgwSUDSNjMaaVXnjtwrfRb0ntSxfKdEGwU9CSIFMW+KNnwubEaMOeVMHUwWnc+pot+jsnf97p8U4ct1w4vCSrW2CgqSshkZTGjBh9aWOAw6jMwztnzZmguzBgR8tBpERQOIcQP+cjEDW4uWE31GoPQVWm0bt2w5cmXyIMscqgcx+JoT6Tjdv73NX8GjZwpyZwVPMTlVml1UEwgbXbzp3F4W08M4nKsKQzCB1EqR5VSrhUe5iGIzKBKsJjwnXT1FLI0phw89lzZt4nMYn6UPt5fnlobFi1nLgKZnWZGo5jBMAmBJ3PWn8PkUELlhixYSDJYkt+c7bRpWUGUNfFv7vsjMTGb0n50JQot2yRbHMJKN3sT1Wiz6Xe+WmFuzbVrcAJcEMCxkiIAkmYA2Gw1qwuY2265bg5ZBgnqpBHXzArJcSKO14gICDEuWLkz7g2AqV3AljhwALjNbHdmY8PiJH60ofa8Tlulwdh3F05iZnRjlzAZQxXwlgDE06l5RorgSPeWfnWR9kMOFNw9pl5zoAWAj+Va63idpvdD+7+u21V4+th7eWkVxG3er4D+7/jptU7d/bvPc/wBP+21COP2i4x5Ttb0+O21cwmIJZee792fc+u1HH1Q4t+FHPOnvLXK6mIYKIV20HigVyjTt+8Nz2Y1mGBn5VnOEe1Iv4h7XZKAHXKSjCOUls34ZIETvWku3NQMyjXYrS9tUBzA2QWaWOTUxtJosqQA00seI9fjQjZUxph9z1P8AWjLcGnNZ3Pu1xLg5eax1900RWf4UmcXAuHzQROY7egJIGn8/M0hjeBo5DE2cwBghogHcafGtACNNbGx901EINNcPseho368vLHv7H24IBtyRuDMetTb2cUqAwVsqgSfIf8VqTbGmuH28jUdPxYfw/hqNe7nrW2Yu8JtxkdrQXcAmPoN6bOFs9blhiu2bWD5QetC9oh3uHyvh80NBySAeWJ86rbuItjDWSpshkcZ1ycxYA+I9Z/nHSj14dC54y+ru0D4a0xZWfDFsgkZZaJ/P/mm7lm0wy57MW4ygJ4SNIMdaoLDul+9N632j4UsYTZiRyqOkAfwrnCcbYTsj22S6BDZbfx+9kQRGxGo8tKNXoWTjLfbsvcZgbDszM1rNpJCEfIxUsbg7L6u9rlgCEIgfh0qgXs3XGXDcViplDkImQ20fxqWJx6s1kXbwWz2SmAhC5teUx8taL7OXH9V/YurnDcPDc1uMwbRDE7fLamr3ZswY3FLIwyRb226D5VncMEuHEKLzNZQhrfI0ZsuoHpGn5VDBMiYR7puOXPIcqkSCw0npsNaF6V+crb/LRqloC4q3Fh3GcC3v8etJ8X7K3bzHvAjgAZNln18iao8FilGJs5LoEkA9mh6jwsT4jFXCY6+A5xN2LU80W/WIPpRM+lenlL6uP2F2u2VuJ2TFhfZRk7MBQqkHNsZIP8K8OKPcYrbUMLd0gEqBHw5dNB0rns3Z52udreKh8lmU3WZ08v7mkLWJt9pd7W5itb5K9msSJMzJGs60dvTjcrO9i8s4m3bs5r5yjOQyC1IPQeECd9vjSKcYw+bs+xcWwJjs9fOckQBvrNDw1i9esEdrfgX81kOpkgT1+B/Oa9bxeJOJLd52jKViIX4zt8qGHSw3lu7/ANrizwXD3rQNplyuD0gHzBESCPI0DDeySKRPZDyIBNPcCwrWbKobl0kuSYTST0GnSKskuHTnunm/AP6UfN6mXpysxvCsXgmGmTDFtzlM+v63pjDYS0hU2uQwRpb1PzI0pj7ZEc908x2SgHEMcvNeiToFA86rll1b5cs3FtwFd9SxMWwJJ3O23pQxiycveXdjsmn8PpXVY8ut/c9PrXEJ5f2jc+W+uv8Aaq45Z2o23PLzXzofd+u30qeBnMn3/hPSPn/aoWlPJpf69QPn8f70TB2+ZOW9s27UZl5PWr0KJW7t1En6V6i4ckAQp/8A6NeqPRsJ70Ec5Gv4ZoS4jbvBufcrpxMkHM667ZZjSorifD3j9fcojqYkcver13t1xcRt3idfcryYrw94evuV5MT4e9Ox/d0HlvjTvLex9yuLiBp3lrb8FdTEbd6fCf3dTt3CYi4dv9OgGLw07y1t+ChX8UqKWa7ZUBDLFNAPM6bU7btOY7zp+AVWcdwF+72dm2whua6zJCBUIIQkAmXbKIjYP0oqVvGKyhlvWiptgqRbnQjcaeRrr4ga97b8P+n/AGqhum/hx2VxzbVLyvmS2xQWnLMy5okqrysHaR0iq/G8fuM1wJiwEa8y5vCAotIUUPlOQM06+YInWo1y1z4oa98vhA+71+FQuOkse1SSoB7pdQdxMdZrMf4lda2jHHPreW0pQSDbJOpJQZ2G2YbxXuI8fvL9pt28S57IpztbHKuS3CzHidy2vkG9KG75aghArqHVVIEqLQA18wAB9K9eyFWUvKiNOyED0AiqHHcZuTiGTGXMtu/btqotplKsbWYHlnTO3XpUxx1pe42NZIvNbNprIIyqzBRpz5yAGmQIou6vTdADAXSBIEC2APhEV4XFAZRcYDNsLYA/ICsxgvaZzethsTfKXFJbOllZhVKsqLzIp18R1n0qA4xf7KzcOLxJN207MDbSAy2syxA/F/GictQAg2dxD6RbG/5fWiNf37y9Gb8G9Y/E+0d8obi4i+EOGdk7sS1xEtk3DpouZiB8J60fjPtCYu9nir+mGzCAv3guKJ/+JOtQ5agX4/eX/F0SPltUhidfvL/j/B/bSsdxDj1z/MOb+JRWsFrKlcpHOVtk+TOIb5xRcdfuW3urbvY9ptW21LO0G8BcKg6qwtzHrFXZutat8n38QZf8O/0qSOdNcT49stYnG4glbow93HvZPZmW7Ug3O2EhSef7uSQv0qNuxcZXTLi2tNiEILdqFAKtm7t2Fy4ARrrGoPSjNum3N8iP2knNtGv9qCMSzR+0RmPl03mspZ9mrjW1QrdAGLLBbn3QtlBLMmcxBmFmZ+dW3B+E9hZKEOCL9whVaBkLnIYkxp0kkVXLKrO3OnLiDzHrXRPLyX/EfeH9d6US1t3d483+r/HX61MWDp3Vw83W5/eq5bFVDy8l/wAR98f13ry2jy93d3P7z+Ou9DTD7dy3iI+8+P6+XrXFw3h7kjmP7z4/oH0omxLVg8nd3Nz74/U0TA2OdO7bUtM3PT470umG8Pct4j+8+Om9FwWH507kbne58dP70axvKztWtB3f1LdfQGvVG1hlI5rabn3p6+derL0o3HggZrognZdNqgt86d5d6+5+ta6WMj78b7aj/moI505sRsen61qo6mIPL3l3Y+5XbV8nL3l3Y+6K4lw8vPf2Pu1J3dVBVmaNDmoGbSkAHOxPrA+lOq8iqqxiyd6ctXagOy1xa7NcoJlj0MfCkr2B1czBuABzAJMCFmZGgoWF4/ZuG4FaVtKGd/cgzOvWMpn+dNYHiNu8ha2wYAwYkEGJAIIBEjWhpXYlCJm4dAI7sGI9I0pW7cEP3p1Azd0Nfjpr8TWhKgfOkcZYJBKu4MbATtrp1mqrI3Paa2VvQLpC52uBbdsKOzYwW21dlkdfOi4njthb94zdN1EUs4tLmJJCi2DvMsB86hc4EIvBcTfHaK63ItjmFwswBH+0sYPlRLvAU5ovYkDs1TwAksLoui4Sdzn19aih3MYiJcJsXkPaIuTs7PMX5RzDl9D5fOi3OOiHVkxIuLdW0lsi2SSyZsoI5VXJMnyot3h1xiS+KxT95bZh2aqp7MyogHl11JG9SxXC8zO4u4pXN1LisFEqy2xb2JggrI+dDgpiePwrHscSSjhHU9mMgbLkHUFWBHhjbXaluKcWWwQ7WryMksQWtJIOjqsDvOUDoBOkzVq3CpS6rXcUzXLqM7ZVBJTLkEDQKAgAoXE+GK73WN3FjtYS4AEJIAgDMwLLoY03olsWYvAic2J1YHVROwIB/PeonETMXMQOaeaAP60tZttly9piAEgDNpIAA1jr8KJfxKoM1xwondjA/M9arlll4FLNJ53PxJJrw3+dAxmLVELkjKBJO4jzEb/Ku8NxYurKhxr76Mk/AMASPUVXI416a6i+deQA9QfmKIy0QJPFR72FV/EoPWdf1/xQVWiG5Q2Uv8MUarbV9Z1cj5eo/pSow/h7hfEd7nx9f1FWf2qk8Vhg8MttGMiZJWfWaAFvDeHuV8R/ebb6UbBYXnTubYhm/ebb6UmmG8PcW/Gd7lM4DDw69zaHOdc8x/UVVxvK2spA+7Tc+Fx5+teqWH0G1ldT1Jr1YenYLkk+G+N9iI+Wtctzp+0bH9fGutaM+C/18LafL1qKiI5cR4fP4fWqGsLZJAIZ9tnoz2TSeBx0GOY/91WQuigrLuGIMipWWNe45eZUXIcrPdt2wYDRmcBtDp4c1VRxF23dZM3bEtaVc+VAC4uljyLOyDSDUGiRqnWXxHtQyBhkUuEuFVDHma25UgGPAACxboBHlUcT7VMgvd2CyZezGYjPKBm6aZA2voKLpZYrgbucWAVUXrC27euxUPuI0HMPrR+C4S6L167cTs862kC5lb7pMrNI0g7D0pGz7RObhAt92LhtZouSCBq05ezyyIjNMaxRbftcDbDdmfuVuMDmULmZQZLLqqgkllnQGou6g2CuW72IZftJRLIa0BcZgzkPnADypO0A6DyqixOLvXLN9Gdyq9g+ZgSRbZyL0xbtl1WFzADzE61qLXtBmAYWswN7sQUuKRmiQQSBKmd/OncNxVLhYK3OrMrLmGYFWIJgHQetDb582MOHW4mHvCGxNq2l21aXK6sD2kLtKaA5dPhQsX7TX1L2zevT9oe2bgtoNEAgZSwAJJ1k7VuMXjLTEqXJdCemqlfGQWA2G5G3nVY7WLiXCC7oWDNAVlLeZ8zHWrE2z54xiX7Ai/eXt2ytFtWgqCcwOaCDA06V5vaO72hm9d/ahZNjKA+QGM85pkgTtGu9W2L4naILBrsKA6McsBdBmHkuoGYeYpW5xKxLXC93MzAByVmRE67wJH5iqxcyXC/aG9dulWuXwAzQMolwHK7zyhRE9TJ6ChcW4jfV8Sbd3EqLTWsqwv7zQ5idRtp9atnuWlk98Mt0gHlEOATc1nTTNPpM15cdafMFa4Sbg3I3yFhPU6AkGOhijFyKXsXfN98ly7nGIyJYa2ShtTrca5HUSc06U17RWovWWNt7ttBd0Vc/OUi2So9TudqhhvaW2GCqWIaIPuyUzgGTOYr6bkTFM2/aq00EaghGJDLCi4xHMQdxlk04Z3SAwrfZPshts9xLCFwGCDV9ED6wQAfyqy9lsM9pbgYMqNczW7bNnKLA0mTqTJgGBFKn2nXpbMsWCBtJZXRFzacshw0nYab6UwvFmKXZWHskhlzSCQoac0A6gjpO9Gbab9neECzaWUtrd5gzLEkFywBPwj8qs2rI2faK40AIuYtbAlnVYuA6kOgbTLG0Hoa7f9o7gUwozpnzrzt92RtkXQGfE0AExrrVZu2na5S929+v1+tKqrXtBJQFYZngA5oydmXD5iMvTr6+VS4XjmvEqyhTkVwQXIIYkDxIswRuJB86bNU0zE1K1hidW28vOmbeGHy/X6/OmcwFVnaouYEArFm2Rn0JfXXoRU8BYh17uwOc+/8A32o2NthoORGhh4jEb0DBWIcd3YHOffmP6ijWN5i2tAgadgup2M16uWWIkBcP4joDtt67V6sPUk1gzPZ3djs3r08qjbs6jkvDl3zSOlSu2dT3TnTcPv8AChi2RqLd0HLpzSPyqqFEHSmrOKqnu48mordNQX91FfLInKwdfRhsfrVPj7uHuXAGO1wBjlbIzqrqqF4yhgWI30NGweLIIqvXC3fs/wBmFs/h7XMoXLnzZz7wfXwx4tZqKuxwu2P3ajkNvw+4d1+B6iuXeE2jOa2NQ0yOjKqtv5qqg/CqXF8AlsQVtAF3tZCABy5ka9128U+dDxWENlj2IVGbEFLSzEpctIpYL5I65/SD50VoDwq0XNw2xmMyYO8ZSfKYOWd/WuPwq2QvICFAVRrspBC+oBA+e9Uo4SUZwLTOQYt3Q+UC2LOULMyTMykQS0zpQWwNxUVXts5zqbj6mV7IBIt51HKZUiYB5tZojT3LajWNe07U6nxxGY/0OlIp2aXA/NIZmALnKGfxkA7TJ9Ky7WMTltg9qCttVSAzFXFxg5MOFErl1bMCBUcVgnUsxe+qG+ULFmbLbCAgjMGgF+XMOh+dVm5RpMfYS8jIrtDO7nz7xMsD0kg/nSIwj57ty4bxd8oIQQsKCF0k6a7+WnSs9Yxt3OoBuMA1pScqq03Hgq4OucqRou2hMTR/aEkXGk30RbWZVZ2AdsxzeFlMRAjU67VXO15uB3AkC5iZW2qSSxEh0aRrypCkabGD0r17gN3LdUte57kknOSAwXXMXk+HYyDAnahNxpwzCL6KGC5GZZUBJDHnzx6BIyzqDTeGxrsmIJ+0MUIKkbRkzSQHYRI01mBrE0TdQv8ABGOeGxQPbOwMkgB1ZRylsu7TMedQHCRbzm72vMywWZ5UqjrObNmaQ+x6T8aTbjFzKT3ryLTlgRFvM0ENLQfTMRHXSgYrHsO0zEpy3chcrq6ZcmoJBaDEKSNKqcrOxhbKnQuRAEcoE9n2eYQMw0AMEkTrFO/YbLwCsgKigTpFsk2xHxOtZX7RdZnhj4WIAk8nZEq4GSJJiGzayRG1P/YnGYZrxh7WWLlzZiouCQRI1Pwozf8ALS3OHW2zSs5g2bU652DN10llU6ekVK3gkVCgXlac25zTvLEyZ+NUK27gxC5Vuwt4LPOwNvLEklsuWegUkdTRONWLpvE21uE9mmUrmjN2jEiQwVeUAGQ2lGT97gVuFCrlAdWM5iWCZsqkkyAJMeVGPB7MKDaWFkLodpkjzMnUiTrrVJZtsWdraXCwu3szZoVk7wC2pzaHNkA0BBBNd4dw+7nkA2suRxnRghcZ1dSvaEnR/FOpUUNflpEw6woKgqhGUEaCAVH/ANSRRrfCLMaJB0mGcGFbMBMzAI0Gw2rGYjA3mt5ezObJcykQYc3XIiXAtiCuupI06VqsHxA6hlZYgaxzcoMiD0Jgz1miXhcE1An9fr5/SkLnED0+v6/rSN+4zdarKwxCeYRtRAYgD4/rzoODtQ47uwO8PvTHqNdRSVvCR0Vj5MYG4pnA4aHHc2BFz8eo0Gu+oouPeLu0oGaVw45jpm+HWa9XLVo83LYXm6Geg9a7WHtdfD6/dPt0bf4V5MPqO7u+Ho1efC79y23Rt64+H37q74Rs38KoFiMApMwQagMEKLjMWFPMHWR11n4R/OlxxNTtUEjh4NN2GpJsTNeXEUVazWfXHOcV9nzro5YXNC2UgE2Nozifibeu9Pf4oo0pL7LaKqsaLc7QHM2bPMls0yWM7+RimmLnEU9rCUDm1lD22e2S6mckSDoAu4IJMR9V7XtMpILwo7TIWzAoJtlwwMCRAjalLWAsW7Yt3XBYpGrkCC0nIpPLqAdPKmrdu0rB8zZs2YMzkktlKAyTqSrRV0xaj/8AlVsIXKmMmYAQSedkgf8AwLHpGtPHjqqzK1u4uUgFuQrzsFQzmkTM/nVPi+AJqRJ7spObUKzMxidpJPymvOwfOHJGdkJMAgFCCsqQQRpqDoacs8LvieKthC5DOFgnJvGYbEetI9ujrcbJiIRubMSCpXckHVdI6UI8C7hrJt3iGbNmGUDVg2igBcsjauWuAKtq7b7PEkOSWghQMwAMAaAQKqIrxC27aLigzEQTmU6qWGp9wgEjXXXyoa42zlZVGIUMRCiVnNPMPNCAdRtBJoeP4LcNtkjFu2dMrFgotgaF4G5gkH4jap4n2fBYtlxS5cqIJGluIZN9Qw97fb5jgH7ZYS28DEC2gRuaQCpIUP8A71OgkDrvRmxKK7qqXg1sqWLa5Q/hn4xIqD+zmnP9qfLlVJyiFzoSDHinIFnTppUMP7Pi0zMExLSQpzMNsxIk7mAQuvpQ4Lp7S2FVMs5ShKiIAFvU+ogCuW/aFW2Vy5IATlk5gTI1yxCsd6Rb2ZRGIcssSMrRMEMp+Eqwk+gqSYFUEB2zAhlaFEQMvhAymQ0Eka0Thc2uN6wbVwDIbhJyiEHjJBbNp5Rr0mj8N42l5ioEELmAJViQTHuk5TO6nUTVfhLCjKNTltsgzGZVyC0+ZJFNYfBKojPdmFUHOZVVYMFUxtpqTJI0oxdLVLYA0AGs6aanc/Ougfr9fH60MXutcOIqsJsf1/Gg3LlDfEUjfvVUOG5+v186ZssDVC+IIqVrFMdI303qKvr1qYhVeCJBIAHxqOEwkOO5tL3n45jQbeYpa3hTlE2FMONWua6x0jbp03pnC4SHHcWh3w3ubaD8/rRce68tWQM0pYHN5jyFerq4Yy3JZXm/ET0HlXKw9yb4bfum8PR/7VF8Jv3Vzb8dFfDb90duj1BsNv3T7dHqhW9gwZHY3NtCWn51W3sIynaKtcVhwAT2d3YbNVVjixnLavA+Zb67aUS2RF8QFpS7iyaUv2LwmVIoVqWoxvYtzFV23jDFRbB+tBdAu7AaE6+gk/SiektfdrmIYDs9bKjvEzDxPsJAkT9ajxPh+XD27XMwDos9YDCT6fyiu3sQi6m4g1jUxrAMfkQassDjUcQzrtmDDUR1PoNN6GqorHGbyM4fPmAVCyaFiqPkc6GVzMCV66in8VhQ+Y2kd75N8u1tWBZCGKGSNVkoFHxG4qzuYS3lzkqyzlDB1ifLWmsPhFIMdrlAzaXAQFnx7+GQfmDrQ1fCidsOoc9liOwlAqi4VRrkPIJOyxlzT1FBxPZC2FJum4V5W7U9naGfxrrJyzAG5y9BWwHDTBIW9rBkXNx+KZ8Ov1rp4WYPJe3Ec+mvUa7Giavhmr+cYhS1rGRzC2A6mVCjnGupJ1iNB0pHhzEq6xePaJaXluMwDM8MXzH7zLJgR4ToNK2b8NPNyXhqNc+k+vpt9ajc4WeaUveIEy+x2mPLYVTnwzGHXvYC4gXO3dbozmRbAOSRqIHdZZ8zvTGGssq3gLWJukYmJNxQ3hXUyQDr5QNtKvn4Y3NyXtXHv/OJnUQJg+RqLcK8ZC3QMw1z7ban46f1ozZfDC8SsLce6LK3VuAuCWcs7sVPdgD3VgwfgB50hbRCwmPs4YTJbKGa22mvkQPgW9a+g3uFxm5boytJ7wcsRJIn69KqMdYU5xnZAjBbgdxALTCtrsY0Bjai6vhmTiVTsSOa8ChYkNmiAAFMRERn8zNXicRJ3r17g/Z5gzqpTVgYGVTME66AxofSothAvvrJOk6E/ChcNivjjXLeMJ9aXtWlYAi4pBbLIIPMY5fj6UTD4TMAQykEbjb5fOm2b06btY4TrVlaAbpVFf4eQCZmPSoYZ7qmFk+m9WOeWOmgbCKdwKnb4eRBFnMJA8WXf+VKYd7ravacwQORsp+cyfyijnA7n7O/jG9wH89armK+C8X+XAi4N7kxqPpRcPg4cf5e2IvL+8mNvzFAOD8X+X99d7m235g/Oj2cJFz7i2IvL+8mNvXai494vxbKloSyvNtPoK5U4y5uS2vP0b0FerG30UcSoUMTaO06N5SSaVe7mBK2ngqCCH3BGhqq9rCGtELKEKzEhjrCnTpvS/AcOFsAtmbMqkcxGURt1/lVc8rwuHw/i7q709+gXsIDm7u/sPeqVxU5uVunv/2rr2E18ew98/0o4lzhInur5GmhNHwWCGZu4uDbyPWuvhk5vvNvxn+lGw1hMzfebD3z/SouPcS5wrNPIR8qzPtJwBwU0MFbw2mIsMfy0rWvhV11uf8AzP8ASqL2pwq8utwcl4+M/wCg3pUeli/anh2S0TleftCzp0OGQ705wbBA2GPZXtMETIj/AFH122rvtnh1Fswbn7Qu7/8Atk9KsOD4Rfszmbn/AKeD4+ue76belFZHsv8AIg5L37Qeun3Y+tabhWHH2a53d/8A9P8APT7y9J/7evyrP3cMv2Bdbn7Uw8WmltdYjfU/nWn4VhV+zXDNzTh/4+vaXvTbTaga4VhwVsHs8R+xOND625I9DrpR1sdzge7v6Pa97/oPt/Kh8Dw6m1htbn7K58Z3lPTbTamhhV7DBGbn3ln3/wDoN6UNsn7QWB2tru7w/wA3d3P/ALldvWn+NYcZcV3eI8GIOp0H+at6n0/nFL+0eFUXbWtzXGXff2/zKidqe45hVFvEmbngxBAz6ftdseWtAPgVgfY8P3WI/a26/wDTvfx1+tJ+ymFH2HFd1e+9tDQ6b29/jP8ACn+A4dTg8NJuftTe/wD7L89PT60n7KYZTgMTrc/aLQHP/wBS0PLXzqKhbw47fir9nfhVuDQ6jMW1bzBy/Wl+O4URjxkv6YjDjU7HKd/Xyp3DYZc3GDL6Zo5v91zfTXah+0FhR/iWtzTF4eJfzHXTWqq047gx/wCYd1f0w9vcgwCL29Q9o+Cr9swMJcXNicvMNtV2NWHHcEo/xHmuaYa2fH6Xt9Kn7U4NfteA1ua4yPH0kbaUZUHsvwQth7WhH/mKr8O8QfKrf2e9mm+y2WH4do/3NSvstgFOFQ5rmnElHj6donpvvr61fezWDX7Jb5ru3+ofxnTaoVHG8LyW2OR2jeAKqWwu47C9ow1BA/OtJxDCJkua3dv9Q/0qkvYO2M/3mjj94fX09K3i8fX7gNgAJ7i/4xu/5TrRLmE8X+XuaON329DrUruFtjPpcMEHW4fy+lBvW7Yzcr+IRNxv0a084j4Txf5cjvBvc2+pn60a1hef7hRF5d3mNfnSd02+bkbxjd2P/NRS/bD/AHX71d2bzFLVx7xsFhS3Ig5vxDyFepD7UhLRaUa+ZNcrm+k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2" name="AutoShape 4" descr="data:image/jpeg;base64,/9j/4AAQSkZJRgABAQAAAQABAAD/2wCEAAkGBhQSERUUExQUFBUWFR8YFRgWGRgaGBsaHBgcHBcYHBocHyYfGhwjHBgcHy8gIycpLCwsHR8xNTAqNSYrLCkBCQoKDgwOFA8PGCkcFBwpKSksKSkqKSkpLCkpKSkrKSosKSkpKSkqKSo1KSwsMCkpLCkqKSk1KSkpKSkpKSkpKf/AABEIAM0A9gMBIgACEQEDEQH/xAAbAAACAwEBAQAAAAAAAAAAAAADBAIFBgEAB//EAEQQAAIBAgQDBQUFBgUCBgMAAAECEQADBBIhMQUiQRMjMlFhBkJxgaEUM1KR8DRDscHR4RUkU2LxY3IHJTVkkqIWc4L/xAAZAQEBAQEBAQAAAAAAAAAAAAAAAQIDBAX/xAAoEQEBAAIBAwMEAQUAAAAAAAAAAQIRIQMxURITQQQUYfDRIlJxgaH/2gAMAwEAAhEDEQA/ANUmGAUABG5dZMdKHewgIINu34P9Su2sQWtiezPL7/w864wGumH8I60FXisHGYG1b8IjvN/r+oqFyyObktbj95/ff4VbYi0pDAjDnQbn++9K3eFKS2XsNxpq36NWVwy6d+CZsDXu7PiHvk/MR1o68OOvd2vFuCxn4a7/AJdKJinsWD3ty0hOu2p+C70Th/GsLcIRcSmboGBQnbQZgJ26a02z6Kt0wSdba79JpDH+yuHuNmZcpzKzQWAITZSAQANTrT9zhxM83WhNw3/d9KjtMr4cu8KtELkFu26P2iwqEEhSnMp8S5TEegjakLvs0VtWUt9iTauC4pdSM2rEqQp0U5zAG2nSrVOHL5n6V5sA/RvqRQ9WU+FFhuHtbtvpg2uOzOwZmVeaBknUgBRGo33rnCMB2QfN9lUPzBFJKoIAKy3rLbASdIq0uYa7ptp/2n853FJYi1fQTmtxlIHIp+AOm1E9y+A8FhsjYhmOG7xs67nlyIsH5qfzruCsZDeZ2sFrj5tieQGLSzGkL08yaE168A3eL4f9JT1+GtSu4q9zc48I2tL/AEppfc/ANvhQGIa4Xti2rZktiSpuOOa5ljlOrQvmxOm1dx3BFNu8EuWszrlGYaSbpu66aHMSJ8qK+LvjNznYful+um/5VJsZf15z4gNbK/kdPrQ9xBMK1x8Q9z7OhuqtuAM0QLkvIA1m59KHwvCuLiNcGGXs7YtiDmzGUJYQBA5P/saM+Lv68/vj9yJ/hr8a99rv68y+L/SGm3h0/jNNJeoW4dw51awrDDZLNy4Q4eSwZWCjLEjxa69BRbODf7R2jLhmUXO77w92mWDlt5YLkzLE9QNKmt7EEjmt+I7Wlj5eutN2MPiNM2UwdIVFiqe5+CGK9nXu3M6/Zp5Qj85azlmcgGjyeh842qyu4Em5bYvbQW80LkU8zHRgWMAgSBodz60VsNdI8UfOP4CoYbhEklmJP686Hrt7RYHD2ScxFssI1OWRlJK/kST86OAmng2/20svDV82/Mf0qX+FL5n6UTefhX8dwclSuSMpGqA+UVTXrUbm14eqHp/OtL/g/wDu+lQbhB/EPyrcscM8MsrvTMXLg5tbOw9w/X1rj3Bza2tx7h1+m9aK57PmCe0bbYKp6+tcXDKmaC8wNTbB/lTcSdG3uUwWCAOdjbkMCBk66an/AHelWfajXmTxj3D+pqL3Tzc77j3B/T61Jrx5ua54h7n6/OsV6scZjNRj/wDxXuEYW3mIKm8IgRBCP5+c/Su0X/xOxgGFVWDHv1IzCPcuT/GuVqO07NE7oF5Sg/8A2L9BFQa4Neax4R7poeHxqdmMtwDTWUJg6abfWinEjXvE2A+6Onpt9aww9cbxQ2H6e6fX61W+03HzhrLFFU3HYJbhdCx6x1gTp1MVoMIJZgSGHlky1mPbjDC0cO+YIoxA52XMFlHAJEiY3+vSgw2M4LfUi7iVYK7APcJBIBO7RtofKOlfRPsmHKshRFwlnxmBDsNxmGpCgySDq8DprmfaG9lslDijde7CIidkFMkanKCQo333ij8N9nOzRlDt2+HOfJc57BGpQqhiFYAjMIKsDUrTYcBxJt4G019iClqWL+IKNp9QsUReL8yB7V22LhyozhILEEqpCsWQkAxmA10oLgYvCjUoL9oMD1BIDD4w351y9h8Rcyl+yBRs4yliHuKDkJkDKmYyRqTEbGiHMHxVXvPaEgp1MZWiA8H/AGFlB/7h60TC8YtuVjOA57tmRlR+oyMRBkajzG01WWvZ7J2OV3ZkJD5nMMtwEX405WYnOPUCjPw68bC4fKmVci9rnjltspVsmWQ8IBoYnWagtrzAbkD4kecefnp8TQjdjfajYjBJccMyywPLqdOYPEbEZgN+nxqiwOEzuE8WHw7TbJnmaOS2QwEizLa9SU/Capo1euETzvGXSEnSfMD/AIqNy6ebnueEe5/aqvjuDN3E5ezW7GGmC5WO+Oo5TvBnbSpXGfC4UhmvO6WwqnzckhFBJkrJVZOsCgs7jnm5r2w90fqK69w82t7ce6P1HrVFwYNZd8O64kSguJnZSSQMt8yGIjMQ8TPMfKleO4ZLgxzlLjm3aQBiQSpFt5EzprGnpQ01JuHXmveIe4Py0qQc/iuasN0jy9Kpfab7pJz5e3tT2hHZx5Nr4aLwC6B2qpbyhLiHNbebbFlnfzAXXeJGtE0u1OUEs27aZgF30A6CZHzrt++tsSzZRMCep8gNyfQVmeG4Z7tmx2iwbd23lQ6ZQlwG5dadS7QYB0APmTV7jMO5u2rqFSUV1KsSoIfKcysAYYZY1EQxHWgLh8clzMEMlTDAghgSNJUwRI9POkjxxVeAlx1yuS6iVHZkB4G7gE6ldojXo5gsIVe5dcjO+UQslVVAcoBMFjLsSTG+gEapNwAZhkuXEtgOMgjQOQWCsRKgkbfkRReFndxirbN0kZAmeR1ULOnnPSvcOxvaJJUo4Yq6EglWG4JG+hBB8jS2M4YHRLQhbasuZddUTUIPLUD8q9hOGdndZkY5XQBlJZpcGFfMxJ8Mgz6eVB29xzKtxzabs7TsrtmSeQiSFJBO4Mb0biPFFs9nmBIuXAgI2BIJzH/bpSuH4HbD3HdLbs943FJUEgEAASZ1GWfnR+I8P7bICdA5L7yVa1cQwejc8g+lBG7xRBcZCxDKqswAYwHYIu3mx2+FTeGQOjXCGUMCh3B1B1+IoHD+F3FuC5cZGYrcF0gEAybfZEA+Qta+pq0e4AI6bVUqsuzzff8ATy/KvODzaX+nUf12ruIsHm5HOg2f9fOoXLHi7tuh8f8AD0oig/8AEfBi7hVUyrLeWJM6ZLk7esV6je3GAnDCFI75dmn3Llerc7Ok7LFnyoOYppGiA/Lb6104rxd5c3A0tj8v71N7xyDW6vLByifl8PWhXGPNzYjden0Ou1Yc6sMFeDkkGY89D+VC49wlcTZe08gMNCNwRqrD4H6TVR9uKXDvMwZ3+dXGH4krjyor5Ti/YfF2n5bZfKQVe3BEjYjqI03rUWOG4zFlO3RcMApV3QntHVhDoBqFVtzOxFbTMK8KiuWrQVQqgAKAAPIAQB8hpU5qNdoJA0i/GHW+U2tr2QYwD967L1YGNABlB11MxFOUN8MpYMVUsvhYgSPgelQdt4+4SBFt8zqgYZhbzktmWTmLZQu69dNNYna4vmiUYCQjEkHK5JULEAkBhGYRuPWBLgrNtTyW0WBMAKNDI16QdZ865FkFYEZYAAJA5dVkTqVJkEzvOs0VzE8UtqGLo6tABXkzcysyiQ0AwrEqSCNNDIkeIQFSxR4yBtWiIkzDbRvrS93htvJlzkANKi9lZQzBlMyJbNnjmJMxUL/CibNyzlUqbfZoc8nL2YWW8zmBMeUVUTxVxRbe5kdlVc0q4OnUgz6VFSIuZrN20M0ntCFnQljE8wCqSfQVDHcKL271s21AccpDaAHrGx6k7TSV/wBnQwYFbS95n7uE1yMoYiSDqwOXbSDoaGlnexVsZp0ylSZurptrvtr8pqNzilpQeZYJJEXM3ultANDIUkeewmkX9ned2Mas+mbbtVgkaxoY6bb1DHcEHMQEUkZNCrai2UDeexmBAkCgNc9o0QE9m85SQpABaFVlA194OCPKDMRUsR7SHK2RTm5wCQcvIgYGYg6HbpGulKWOGry5+ZteZiSSWQI2+vgUCOgp37QmHUHKNWgCUXXKcxzOQq8qwST06zUErfFHtypPanMUV82YNcKobSDKoCqZafIj10l/jrwY7ImSBBbTLeW1z+hzzpU1xtstb7tgqsoEQEV7iSgKA8xg76gFxvNWWHwaIIVRBJJ0kklixknfUk+nyoomHclRJUnYldpGjROu4jXWig0K1ZCiFECSfmSST8ySfnRKqJihPcipTS15SaAn2mpA5utVz2DQoYedVDuNtAzyK3L+KOtAeyObu7fhB1euuCV5haY5feMHeowNdLHgHU0Qn7TK4sgpkXnXw6gyH1+UfWvU5jrgKgHs2EzAG2n969Wo1tLEZivhvDQeAj6wdqE6HXTEeIbtt8fSi4qwWAlLjQRqrx16gbihNYOvd3fEPf8Ah9KyzSmOw/OTDD/u3+dADRTnELDAZgtxRMEMZj1nrVPiMWEBYzA3gFj+QBPXyqKs7WMirXD3pFY23xq0SNW1E6owEEEjcaZgpI89/KbjgnExcBIDjKYIdcp1UMD66MKK0FdqgxPGroS5cRUyI7CWDkkIOaAgnmeVB2WCTI2KvHS11bdsK3dsTzD7wIjLbBHo+pg+nWoaXVdmqPCcac+Ps+W+tpyodfGgyMqvzAZzl10bcGj43ibpeVYTIxCgSe0YEHPcAGgROs/zigb4lbDWrgKs4KEFV1YgiIHr5Vlr/szee2TcW27ta3bxdq7JnO0DIiBRB3zedOYX2rbs3d0GYAFbYFwOSQxUEOoEcviWRo2ulWh44ptWyFm5cyAWwQDmZZIk6COb8qpqkMWbly2Ey5H7VDJKkBVuhsxnQ8qho67UjatOrLYW3YUm2GuBbgkdm0G4DJntiQBm10PWrlOOW7jLbXIS9vtBn0yxHK2sZ5OgBO07EEixnFEW6bZWyScknSAXJCA82YnQ7AgdSKKom4ReKd5Ytwexa4iMhJIW4tzcwWzFGI2A260fssUquosWdUULDIMpysJkOAHkpIylZHxq3wvE1um4MttSMrc2hIacreIweU8pgjqK5xLjNm02Vnw2YuoiRIDGMxE+lBV4u3iYcLaSZeCLiRLLb7MjmnQh5061HFcPvs16OzEs2XLcABBylFAzSIEzovXVpq6bi1mY7XDSzKVgzMiQQZiTB060piOPWADN/DhSw1VXO6hs2g0hSCT0nWJoivtcDZShuPbhGVgDLOIvFykxG0CRHXcQasTae4tliwS9b5swAZQ5TK4CncQx6yIqvv4rK+VALjZC28DxBVMxtqWPoDvS9r2klbXhlrmVzm5Qou9nnEweYxAInfTSg0GE4AqlId8ilGKcsM9sQjTuNgSo05R5VerWQbjV632obIClo3U5WAIRua2GJh+SJZYysQINP8W4y6hWtMoBUlFK5nuMYyIokRI3I236VBoa9NZh/aY27jG8SloFgvIIbIoJAuZ5mZiVAMb0PCe2K9gzXHtm4DdhVMjkGYJmGh0jWg1JapKQayFzjOIS1eGa29y3aS7mjIArqxblE5ipQgeYIPSn8fxrKr9ndth7QzXFZS5y+WUFTJJEa67VTTSKgqRtj0rHf/lN5Ltu3c7IMSiuozBiXBOdDMZVPKd9QdRoKtxxJzpmA9SKIaxpEkTZ8Ozb7jypU3BrzYfwdV/jRGxE/vLWqndTr8fSoLe/6lvwfgP1qoOlxTAYo2m2XTp516vLcMAhwdOggfwr1aio3sMeqAmRqHiNfLrQTgt+6PjH7ymriTGYW2MjUmDQ2ww/Bb8f4zWUBXBDUG0QCxH3k7jynWk8Tw8LKkZZ26706cIP9O14/wAfpSt8PlChLSxMHPJH5naiqDiHB7FpM7u4ARbemXMYUqsErM5SZEx16CmsK9uRcRmhuaJ5TKKgkeYCCJ2M+dUXtIW7S0rAvrnIGpIG386SwF8hbtohl5Wa2DuBBJHx0/jUe2dDfT38tRawSy0s4BdmXIzIVFwDtUJG6kgn502cHhzHdKIQoMojRgAdRBmBo24k1jr+MjD2Dm1DCdddzvQMXfZrt2WOng7wIAOjAe90qH218tz9kWVILEBxccuzOzlFi2CT0B1j0FTxGCUu14NdzNAbK7BSBspG0elYbHEtYF0s2cwphuUxp0+FN3cT9ke0RnZM5LKWPMIGn0ofb/G2iHArNxSr57hK5Q1xszIAGACmNIzH46zXrns/a5WRlsOpBFyB7oKjNvOhj8vKqXASRiGa8qOLYcAkgiZIgdCCQKaW9cS1auDFg9o6hg0nqdT57D86q/a3+5frw5AEHaWCtu01vmGpD5ZJIOh5Z086BiOAJnLC5YAGTQrmYZGLctxmzrJMEayPKlGxbXXxJbFW7QtGFCrCwJ36tt186nxLiebIgxKuSoJ7G2FzROpYmFOnlRPteZN/8NW8AyMzi9h2ZjbDk2wMyIWJkDQ3TOr+nSu8QwTNcz279le/tORkBE25AYT70RI6+YquTi7nCXyb6ZlcKpy80SumYb770YXGW7Z/zebOVLBgTPKDEdd4+Yot+l1vdGXgKhgRiEIW4hjswZZTJiNBJJJET6xpUV4EttQqYnJBygqgmGVA8EgwSUDSNjMaaVXnjtwrfRb0ntSxfKdEGwU9CSIFMW+KNnwubEaMOeVMHUwWnc+pot+jsnf97p8U4ct1w4vCSrW2CgqSshkZTGjBh9aWOAw6jMwztnzZmguzBgR8tBpERQOIcQP+cjEDW4uWE31GoPQVWm0bt2w5cmXyIMscqgcx+JoT6Tjdv73NX8GjZwpyZwVPMTlVml1UEwgbXbzp3F4W08M4nKsKQzCB1EqR5VSrhUe5iGIzKBKsJjwnXT1FLI0phw89lzZt4nMYn6UPt5fnlobFi1nLgKZnWZGo5jBMAmBJ3PWn8PkUELlhixYSDJYkt+c7bRpWUGUNfFv7vsjMTGb0n50JQot2yRbHMJKN3sT1Wiz6Xe+WmFuzbVrcAJcEMCxkiIAkmYA2Gw1qwuY2265bg5ZBgnqpBHXzArJcSKO14gICDEuWLkz7g2AqV3AljhwALjNbHdmY8PiJH60ofa8Tlulwdh3F05iZnRjlzAZQxXwlgDE06l5RorgSPeWfnWR9kMOFNw9pl5zoAWAj+Va63idpvdD+7+u21V4+th7eWkVxG3er4D+7/jptU7d/bvPc/wBP+21COP2i4x5Ttb0+O21cwmIJZee792fc+u1HH1Q4t+FHPOnvLXK6mIYKIV20HigVyjTt+8Nz2Y1mGBn5VnOEe1Iv4h7XZKAHXKSjCOUls34ZIETvWku3NQMyjXYrS9tUBzA2QWaWOTUxtJosqQA00seI9fjQjZUxph9z1P8AWjLcGnNZ3Pu1xLg5eax1900RWf4UmcXAuHzQROY7egJIGn8/M0hjeBo5DE2cwBghogHcafGtACNNbGx901EINNcPseho368vLHv7H24IBtyRuDMetTb2cUqAwVsqgSfIf8VqTbGmuH28jUdPxYfw/hqNe7nrW2Yu8JtxkdrQXcAmPoN6bOFs9blhiu2bWD5QetC9oh3uHyvh80NBySAeWJ86rbuItjDWSpshkcZ1ycxYA+I9Z/nHSj14dC54y+ru0D4a0xZWfDFsgkZZaJ/P/mm7lm0wy57MW4ygJ4SNIMdaoLDul+9N632j4UsYTZiRyqOkAfwrnCcbYTsj22S6BDZbfx+9kQRGxGo8tKNXoWTjLfbsvcZgbDszM1rNpJCEfIxUsbg7L6u9rlgCEIgfh0qgXs3XGXDcViplDkImQ20fxqWJx6s1kXbwWz2SmAhC5teUx8taL7OXH9V/YurnDcPDc1uMwbRDE7fLamr3ZswY3FLIwyRb226D5VncMEuHEKLzNZQhrfI0ZsuoHpGn5VDBMiYR7puOXPIcqkSCw0npsNaF6V+crb/LRqloC4q3Fh3GcC3v8etJ8X7K3bzHvAjgAZNln18iao8FilGJs5LoEkA9mh6jwsT4jFXCY6+A5xN2LU80W/WIPpRM+lenlL6uP2F2u2VuJ2TFhfZRk7MBQqkHNsZIP8K8OKPcYrbUMLd0gEqBHw5dNB0rns3Z52udreKh8lmU3WZ08v7mkLWJt9pd7W5itb5K9msSJMzJGs60dvTjcrO9i8s4m3bs5r5yjOQyC1IPQeECd9vjSKcYw+bs+xcWwJjs9fOckQBvrNDw1i9esEdrfgX81kOpkgT1+B/Oa9bxeJOJLd52jKViIX4zt8qGHSw3lu7/ANrizwXD3rQNplyuD0gHzBESCPI0DDeySKRPZDyIBNPcCwrWbKobl0kuSYTST0GnSKskuHTnunm/AP6UfN6mXpysxvCsXgmGmTDFtzlM+v63pjDYS0hU2uQwRpb1PzI0pj7ZEc908x2SgHEMcvNeiToFA86rll1b5cs3FtwFd9SxMWwJJ3O23pQxiycveXdjsmn8PpXVY8ut/c9PrXEJ5f2jc+W+uv8Aaq45Z2o23PLzXzofd+u30qeBnMn3/hPSPn/aoWlPJpf69QPn8f70TB2+ZOW9s27UZl5PWr0KJW7t1En6V6i4ckAQp/8A6NeqPRsJ70Ec5Gv4ZoS4jbvBufcrpxMkHM667ZZjSorifD3j9fcojqYkcver13t1xcRt3idfcryYrw94evuV5MT4e9Ox/d0HlvjTvLex9yuLiBp3lrb8FdTEbd6fCf3dTt3CYi4dv9OgGLw07y1t+ChX8UqKWa7ZUBDLFNAPM6bU7btOY7zp+AVWcdwF+72dm2whua6zJCBUIIQkAmXbKIjYP0oqVvGKyhlvWiptgqRbnQjcaeRrr4ga97b8P+n/AGqhum/hx2VxzbVLyvmS2xQWnLMy5okqrysHaR0iq/G8fuM1wJiwEa8y5vCAotIUUPlOQM06+YInWo1y1z4oa98vhA+71+FQuOkse1SSoB7pdQdxMdZrMf4lda2jHHPreW0pQSDbJOpJQZ2G2YbxXuI8fvL9pt28S57IpztbHKuS3CzHidy2vkG9KG75aghArqHVVIEqLQA18wAB9K9eyFWUvKiNOyED0AiqHHcZuTiGTGXMtu/btqotplKsbWYHlnTO3XpUxx1pe42NZIvNbNprIIyqzBRpz5yAGmQIou6vTdADAXSBIEC2APhEV4XFAZRcYDNsLYA/ICsxgvaZzethsTfKXFJbOllZhVKsqLzIp18R1n0qA4xf7KzcOLxJN207MDbSAy2syxA/F/GictQAg2dxD6RbG/5fWiNf37y9Gb8G9Y/E+0d8obi4i+EOGdk7sS1xEtk3DpouZiB8J60fjPtCYu9nir+mGzCAv3guKJ/+JOtQ5agX4/eX/F0SPltUhidfvL/j/B/bSsdxDj1z/MOb+JRWsFrKlcpHOVtk+TOIb5xRcdfuW3urbvY9ptW21LO0G8BcKg6qwtzHrFXZutat8n38QZf8O/0qSOdNcT49stYnG4glbow93HvZPZmW7Ug3O2EhSef7uSQv0qNuxcZXTLi2tNiEILdqFAKtm7t2Fy4ARrrGoPSjNum3N8iP2knNtGv9qCMSzR+0RmPl03mspZ9mrjW1QrdAGLLBbn3QtlBLMmcxBmFmZ+dW3B+E9hZKEOCL9whVaBkLnIYkxp0kkVXLKrO3OnLiDzHrXRPLyX/EfeH9d6US1t3d483+r/HX61MWDp3Vw83W5/eq5bFVDy8l/wAR98f13ry2jy93d3P7z+Ou9DTD7dy3iI+8+P6+XrXFw3h7kjmP7z4/oH0omxLVg8nd3Nz74/U0TA2OdO7bUtM3PT470umG8Pct4j+8+Om9FwWH507kbne58dP70axvKztWtB3f1LdfQGvVG1hlI5rabn3p6+derL0o3HggZrognZdNqgt86d5d6+5+ta6WMj78b7aj/moI505sRsen61qo6mIPL3l3Y+5XbV8nL3l3Y+6K4lw8vPf2Pu1J3dVBVmaNDmoGbSkAHOxPrA+lOq8iqqxiyd6ctXagOy1xa7NcoJlj0MfCkr2B1czBuABzAJMCFmZGgoWF4/ZuG4FaVtKGd/cgzOvWMpn+dNYHiNu8ha2wYAwYkEGJAIIBEjWhpXYlCJm4dAI7sGI9I0pW7cEP3p1Azd0Nfjpr8TWhKgfOkcZYJBKu4MbATtrp1mqrI3Paa2VvQLpC52uBbdsKOzYwW21dlkdfOi4njthb94zdN1EUs4tLmJJCi2DvMsB86hc4EIvBcTfHaK63ItjmFwswBH+0sYPlRLvAU5ovYkDs1TwAksLoui4Sdzn19aih3MYiJcJsXkPaIuTs7PMX5RzDl9D5fOi3OOiHVkxIuLdW0lsi2SSyZsoI5VXJMnyot3h1xiS+KxT95bZh2aqp7MyogHl11JG9SxXC8zO4u4pXN1LisFEqy2xb2JggrI+dDgpiePwrHscSSjhHU9mMgbLkHUFWBHhjbXaluKcWWwQ7WryMksQWtJIOjqsDvOUDoBOkzVq3CpS6rXcUzXLqM7ZVBJTLkEDQKAgAoXE+GK73WN3FjtYS4AEJIAgDMwLLoY03olsWYvAic2J1YHVROwIB/PeonETMXMQOaeaAP60tZttly9piAEgDNpIAA1jr8KJfxKoM1xwondjA/M9arlll4FLNJ53PxJJrw3+dAxmLVELkjKBJO4jzEb/Ku8NxYurKhxr76Mk/AMASPUVXI416a6i+deQA9QfmKIy0QJPFR72FV/EoPWdf1/xQVWiG5Q2Uv8MUarbV9Z1cj5eo/pSow/h7hfEd7nx9f1FWf2qk8Vhg8MttGMiZJWfWaAFvDeHuV8R/ebb6UbBYXnTubYhm/ebb6UmmG8PcW/Gd7lM4DDw69zaHOdc8x/UVVxvK2spA+7Tc+Fx5+teqWH0G1ldT1Jr1YenYLkk+G+N9iI+Wtctzp+0bH9fGutaM+C/18LafL1qKiI5cR4fP4fWqGsLZJAIZ9tnoz2TSeBx0GOY/91WQuigrLuGIMipWWNe45eZUXIcrPdt2wYDRmcBtDp4c1VRxF23dZM3bEtaVc+VAC4uljyLOyDSDUGiRqnWXxHtQyBhkUuEuFVDHma25UgGPAACxboBHlUcT7VMgvd2CyZezGYjPKBm6aZA2voKLpZYrgbucWAVUXrC27euxUPuI0HMPrR+C4S6L167cTs862kC5lb7pMrNI0g7D0pGz7RObhAt92LhtZouSCBq05ezyyIjNMaxRbftcDbDdmfuVuMDmULmZQZLLqqgkllnQGou6g2CuW72IZftJRLIa0BcZgzkPnADypO0A6DyqixOLvXLN9Gdyq9g+ZgSRbZyL0xbtl1WFzADzE61qLXtBmAYWswN7sQUuKRmiQQSBKmd/OncNxVLhYK3OrMrLmGYFWIJgHQetDb582MOHW4mHvCGxNq2l21aXK6sD2kLtKaA5dPhQsX7TX1L2zevT9oe2bgtoNEAgZSwAJJ1k7VuMXjLTEqXJdCemqlfGQWA2G5G3nVY7WLiXCC7oWDNAVlLeZ8zHWrE2z54xiX7Ai/eXt2ytFtWgqCcwOaCDA06V5vaO72hm9d/ahZNjKA+QGM85pkgTtGu9W2L4naILBrsKA6McsBdBmHkuoGYeYpW5xKxLXC93MzAByVmRE67wJH5iqxcyXC/aG9dulWuXwAzQMolwHK7zyhRE9TJ6ChcW4jfV8Sbd3EqLTWsqwv7zQ5idRtp9atnuWlk98Mt0gHlEOATc1nTTNPpM15cdafMFa4Sbg3I3yFhPU6AkGOhijFyKXsXfN98ly7nGIyJYa2ShtTrca5HUSc06U17RWovWWNt7ttBd0Vc/OUi2So9TudqhhvaW2GCqWIaIPuyUzgGTOYr6bkTFM2/aq00EaghGJDLCi4xHMQdxlk04Z3SAwrfZPshts9xLCFwGCDV9ED6wQAfyqy9lsM9pbgYMqNczW7bNnKLA0mTqTJgGBFKn2nXpbMsWCBtJZXRFzacshw0nYab6UwvFmKXZWHskhlzSCQoac0A6gjpO9Gbab9neECzaWUtrd5gzLEkFywBPwj8qs2rI2faK40AIuYtbAlnVYuA6kOgbTLG0Hoa7f9o7gUwozpnzrzt92RtkXQGfE0AExrrVZu2na5S929+v1+tKqrXtBJQFYZngA5oydmXD5iMvTr6+VS4XjmvEqyhTkVwQXIIYkDxIswRuJB86bNU0zE1K1hidW28vOmbeGHy/X6/OmcwFVnaouYEArFm2Rn0JfXXoRU8BYh17uwOc+/8A32o2NthoORGhh4jEb0DBWIcd3YHOffmP6ijWN5i2tAgadgup2M16uWWIkBcP4joDtt67V6sPUk1gzPZ3djs3r08qjbs6jkvDl3zSOlSu2dT3TnTcPv8AChi2RqLd0HLpzSPyqqFEHSmrOKqnu48mordNQX91FfLInKwdfRhsfrVPj7uHuXAGO1wBjlbIzqrqqF4yhgWI30NGweLIIqvXC3fs/wBmFs/h7XMoXLnzZz7wfXwx4tZqKuxwu2P3ajkNvw+4d1+B6iuXeE2jOa2NQ0yOjKqtv5qqg/CqXF8AlsQVtAF3tZCABy5ka9128U+dDxWENlj2IVGbEFLSzEpctIpYL5I65/SD50VoDwq0XNw2xmMyYO8ZSfKYOWd/WuPwq2QvICFAVRrspBC+oBA+e9Uo4SUZwLTOQYt3Q+UC2LOULMyTMykQS0zpQWwNxUVXts5zqbj6mV7IBIt51HKZUiYB5tZojT3LajWNe07U6nxxGY/0OlIp2aXA/NIZmALnKGfxkA7TJ9Ky7WMTltg9qCttVSAzFXFxg5MOFErl1bMCBUcVgnUsxe+qG+ULFmbLbCAgjMGgF+XMOh+dVm5RpMfYS8jIrtDO7nz7xMsD0kg/nSIwj57ty4bxd8oIQQsKCF0k6a7+WnSs9Yxt3OoBuMA1pScqq03Hgq4OucqRou2hMTR/aEkXGk30RbWZVZ2AdsxzeFlMRAjU67VXO15uB3AkC5iZW2qSSxEh0aRrypCkabGD0r17gN3LdUte57kknOSAwXXMXk+HYyDAnahNxpwzCL6KGC5GZZUBJDHnzx6BIyzqDTeGxrsmIJ+0MUIKkbRkzSQHYRI01mBrE0TdQv8ABGOeGxQPbOwMkgB1ZRylsu7TMedQHCRbzm72vMywWZ5UqjrObNmaQ+x6T8aTbjFzKT3ryLTlgRFvM0ENLQfTMRHXSgYrHsO0zEpy3chcrq6ZcmoJBaDEKSNKqcrOxhbKnQuRAEcoE9n2eYQMw0AMEkTrFO/YbLwCsgKigTpFsk2xHxOtZX7RdZnhj4WIAk8nZEq4GSJJiGzayRG1P/YnGYZrxh7WWLlzZiouCQRI1Pwozf8ALS3OHW2zSs5g2bU652DN10llU6ekVK3gkVCgXlac25zTvLEyZ+NUK27gxC5Vuwt4LPOwNvLEklsuWegUkdTRONWLpvE21uE9mmUrmjN2jEiQwVeUAGQ2lGT97gVuFCrlAdWM5iWCZsqkkyAJMeVGPB7MKDaWFkLodpkjzMnUiTrrVJZtsWdraXCwu3szZoVk7wC2pzaHNkA0BBBNd4dw+7nkA2suRxnRghcZ1dSvaEnR/FOpUUNflpEw6woKgqhGUEaCAVH/ANSRRrfCLMaJB0mGcGFbMBMzAI0Gw2rGYjA3mt5ezObJcykQYc3XIiXAtiCuupI06VqsHxA6hlZYgaxzcoMiD0Jgz1miXhcE1An9fr5/SkLnED0+v6/rSN+4zdarKwxCeYRtRAYgD4/rzoODtQ47uwO8PvTHqNdRSVvCR0Vj5MYG4pnA4aHHc2BFz8eo0Gu+oouPeLu0oGaVw45jpm+HWa9XLVo83LYXm6Geg9a7WHtdfD6/dPt0bf4V5MPqO7u+Ho1efC79y23Rt64+H37q74Rs38KoFiMApMwQagMEKLjMWFPMHWR11n4R/OlxxNTtUEjh4NN2GpJsTNeXEUVazWfXHOcV9nzro5YXNC2UgE2Nozifibeu9Pf4oo0pL7LaKqsaLc7QHM2bPMls0yWM7+RimmLnEU9rCUDm1lD22e2S6mckSDoAu4IJMR9V7XtMpILwo7TIWzAoJtlwwMCRAjalLWAsW7Yt3XBYpGrkCC0nIpPLqAdPKmrdu0rB8zZs2YMzkktlKAyTqSrRV0xaj/8AlVsIXKmMmYAQSedkgf8AwLHpGtPHjqqzK1u4uUgFuQrzsFQzmkTM/nVPi+AJqRJ7spObUKzMxidpJPymvOwfOHJGdkJMAgFCCsqQQRpqDoacs8LvieKthC5DOFgnJvGYbEetI9ujrcbJiIRubMSCpXckHVdI6UI8C7hrJt3iGbNmGUDVg2igBcsjauWuAKtq7b7PEkOSWghQMwAMAaAQKqIrxC27aLigzEQTmU6qWGp9wgEjXXXyoa42zlZVGIUMRCiVnNPMPNCAdRtBJoeP4LcNtkjFu2dMrFgotgaF4G5gkH4jap4n2fBYtlxS5cqIJGluIZN9Qw97fb5jgH7ZYS28DEC2gRuaQCpIUP8A71OgkDrvRmxKK7qqXg1sqWLa5Q/hn4xIqD+zmnP9qfLlVJyiFzoSDHinIFnTppUMP7Pi0zMExLSQpzMNsxIk7mAQuvpQ4Lp7S2FVMs5ShKiIAFvU+ogCuW/aFW2Vy5IATlk5gTI1yxCsd6Rb2ZRGIcssSMrRMEMp+Eqwk+gqSYFUEB2zAhlaFEQMvhAymQ0Eka0Thc2uN6wbVwDIbhJyiEHjJBbNp5Rr0mj8N42l5ioEELmAJViQTHuk5TO6nUTVfhLCjKNTltsgzGZVyC0+ZJFNYfBKojPdmFUHOZVVYMFUxtpqTJI0oxdLVLYA0AGs6aanc/Ougfr9fH60MXutcOIqsJsf1/Gg3LlDfEUjfvVUOG5+v186ZssDVC+IIqVrFMdI303qKvr1qYhVeCJBIAHxqOEwkOO5tL3n45jQbeYpa3hTlE2FMONWua6x0jbp03pnC4SHHcWh3w3ubaD8/rRce68tWQM0pYHN5jyFerq4Yy3JZXm/ET0HlXKw9yb4bfum8PR/7VF8Jv3Vzb8dFfDb90duj1BsNv3T7dHqhW9gwZHY3NtCWn51W3sIynaKtcVhwAT2d3YbNVVjixnLavA+Zb67aUS2RF8QFpS7iyaUv2LwmVIoVqWoxvYtzFV23jDFRbB+tBdAu7AaE6+gk/SiektfdrmIYDs9bKjvEzDxPsJAkT9ajxPh+XD27XMwDos9YDCT6fyiu3sQi6m4g1jUxrAMfkQassDjUcQzrtmDDUR1PoNN6GqorHGbyM4fPmAVCyaFiqPkc6GVzMCV66in8VhQ+Y2kd75N8u1tWBZCGKGSNVkoFHxG4qzuYS3lzkqyzlDB1ifLWmsPhFIMdrlAzaXAQFnx7+GQfmDrQ1fCidsOoc9liOwlAqi4VRrkPIJOyxlzT1FBxPZC2FJum4V5W7U9naGfxrrJyzAG5y9BWwHDTBIW9rBkXNx+KZ8Ov1rp4WYPJe3Ec+mvUa7Giavhmr+cYhS1rGRzC2A6mVCjnGupJ1iNB0pHhzEq6xePaJaXluMwDM8MXzH7zLJgR4ToNK2b8NPNyXhqNc+k+vpt9ajc4WeaUveIEy+x2mPLYVTnwzGHXvYC4gXO3dbozmRbAOSRqIHdZZ8zvTGGssq3gLWJukYmJNxQ3hXUyQDr5QNtKvn4Y3NyXtXHv/OJnUQJg+RqLcK8ZC3QMw1z7ban46f1ozZfDC8SsLce6LK3VuAuCWcs7sVPdgD3VgwfgB50hbRCwmPs4YTJbKGa22mvkQPgW9a+g3uFxm5boytJ7wcsRJIn69KqMdYU5xnZAjBbgdxALTCtrsY0Bjai6vhmTiVTsSOa8ChYkNmiAAFMRERn8zNXicRJ3r17g/Z5gzqpTVgYGVTME66AxofSothAvvrJOk6E/ChcNivjjXLeMJ9aXtWlYAi4pBbLIIPMY5fj6UTD4TMAQykEbjb5fOm2b06btY4TrVlaAbpVFf4eQCZmPSoYZ7qmFk+m9WOeWOmgbCKdwKnb4eRBFnMJA8WXf+VKYd7ravacwQORsp+cyfyijnA7n7O/jG9wH89armK+C8X+XAi4N7kxqPpRcPg4cf5e2IvL+8mNvzFAOD8X+X99d7m235g/Oj2cJFz7i2IvL+8mNvXai494vxbKloSyvNtPoK5U4y5uS2vP0b0FerG30UcSoUMTaO06N5SSaVe7mBK2ngqCCH3BGhqq9rCGtELKEKzEhjrCnTpvS/AcOFsAtmbMqkcxGURt1/lVc8rwuHw/i7q709+gXsIDm7u/sPeqVxU5uVunv/2rr2E18ew98/0o4lzhInur5GmhNHwWCGZu4uDbyPWuvhk5vvNvxn+lGw1hMzfebD3z/SouPcS5wrNPIR8qzPtJwBwU0MFbw2mIsMfy0rWvhV11uf8AzP8ASqL2pwq8utwcl4+M/wCg3pUeli/anh2S0TleftCzp0OGQ705wbBA2GPZXtMETIj/AFH122rvtnh1Fswbn7Qu7/8Atk9KsOD4Rfszmbn/AKeD4+ue76belFZHsv8AIg5L37Qeun3Y+tabhWHH2a53d/8A9P8APT7y9J/7evyrP3cMv2Bdbn7Uw8WmltdYjfU/nWn4VhV+zXDNzTh/4+vaXvTbTaga4VhwVsHs8R+xOND625I9DrpR1sdzge7v6Pa97/oPt/Kh8Dw6m1htbn7K58Z3lPTbTamhhV7DBGbn3ln3/wDoN6UNsn7QWB2tru7w/wA3d3P/ALldvWn+NYcZcV3eI8GIOp0H+at6n0/nFL+0eFUXbWtzXGXff2/zKidqe45hVFvEmbngxBAz6ftdseWtAPgVgfY8P3WI/a26/wDTvfx1+tJ+ymFH2HFd1e+9tDQ6b29/jP8ACn+A4dTg8NJuftTe/wD7L89PT60n7KYZTgMTrc/aLQHP/wBS0PLXzqKhbw47fir9nfhVuDQ6jMW1bzBy/Wl+O4URjxkv6YjDjU7HKd/Xyp3DYZc3GDL6Zo5v91zfTXah+0FhR/iWtzTF4eJfzHXTWqq047gx/wCYd1f0w9vcgwCL29Q9o+Cr9swMJcXNicvMNtV2NWHHcEo/xHmuaYa2fH6Xt9Kn7U4NfteA1ua4yPH0kbaUZUHsvwQth7WhH/mKr8O8QfKrf2e9mm+y2WH4do/3NSvstgFOFQ5rmnElHj6donpvvr61fezWDX7Jb5ru3+ofxnTaoVHG8LyW2OR2jeAKqWwu47C9ow1BA/OtJxDCJkua3dv9Q/0qkvYO2M/3mjj94fX09K3i8fX7gNgAJ7i/4xu/5TrRLmE8X+XuaON329DrUruFtjPpcMEHW4fy+lBvW7Yzcr+IRNxv0a084j4Txf5cjvBvc2+pn60a1hef7hRF5d3mNfnSd02+bkbxjd2P/NRS/bD/AHX71d2bzFLVx7xsFhS3Ig5vxDyFepD7UhLRaUa+ZNcrm+k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4" name="AutoShape 8" descr="data:image/jpeg;base64,/9j/4AAQSkZJRgABAQAAAQABAAD/2wCEAAkGBxQSEhQUEhQUFBQVFRUVFRQXFBUUFBQUGBUXFxQUGBQYHCggGBolHBQUITEhJSkrLi4uFx8zODMsNygtLisBCgoKDg0OGhAQGywcHCQsLCwsLCwsLCwsLCwsLCwsLCwsLCwsLCwsLCwsLCwsLCwsLCwsNywsLCwrKzcrKysrK//AABEIALQA8AMBIgACEQEDEQH/xAAbAAACAwEBAQAAAAAAAAAAAAADBAABAgUGB//EADQQAAEDAgQDBgYCAgMBAAAAAAEAAhEDIQQxQVESYXEFIoGRsdEyocHh8PFCUhNiFJKiBv/EABkBAAMBAQEAAAAAAAAAAAAAAAECAwAEBf/EACERAAICAgIDAQEBAAAAAAAAAAABAhEDMRIhE0FRBCIy/9oADAMBAAIRAxEAPwD7G1ECyAiAIgLCtUogEtc3F408RY2RGbtfBdJL4nD8Vx8QyO/IoMSabXQixsIitrtxyhSq+Elk0hctErBneIy91KrlvMc9kLFG8HieMQbOGY+oTMrlAkXGf5mnsPiA8SNLEbFFMtGV7DypKzKkpihZKSx+Q6n0+ybJSuOiBO6aL7Hhs5rKeZWeDdM8QmOSHWA3VWzpBOEpaowwc041mxQa5H20QsZHXBVodM2HQLcqByvZaoqSqJQAUVkqysEoGIUMlWSskoWYy5DctuKw5CzHeC2shaVyRcqSqVoBIooosYBiaM3GfrySBqzNsswfZdQpfEUZuM/VK0TlH4I01sNWWkeKKw7qbESMOgJdpIPEM/UbI9coDnRc2QCzo0qwcLeI2W5XCqVnNcHNty0I2K6Lsa0N4iY5aztCdFYS5dDZKWxzeJnkfIrnYjtJzh3O6JzNyfBO/wCbjZxDVsxtbJU4uNNl1FqmLObJVOi6wHzKo1FQ6KCVXABJVnmZWngmFQdoskMkdeie6I2HoiJbBu7jenpZHlQZyy2XKolUqJQFISlsTieGLTKM5y51SpMn8hGKvYkpUNU64cLeWq0SuU5xkRY8kxSxe/nolkq0CM72NErJKriVEpCp6JRVKi6SRtRZlRAxqVJWZUWMWSsqiVRKBhbE0JMix9fuln1E+SuX2pWa3Iy7+oNz7Icb0I4N6NCrcoeKrAC5A5lco495yAaOdz80hWMmSZO5umjgfvoZYn7Gcb2jJ7nn7BLUqmpudZ1QAxFptXVGCjovGKguhx1VO9i4j4qZ6t6fyHzB8VymvjPJM0XBjw7Y36GyMlyjRS1JHQoVQLeCEXQSqqNueRPqq44581EsiPr+CXbUJPuiObKxQCK0FHXwB7g8fVMpDss90j/Y+gTkrnls5pr+jUrJKolYe6EpMDjKlo3z6LjYntBjDwuMdZjzTOIqzLj+l5jF0WuJcRc5qqVIGPH5Jd6PQCvMFuRva8j2WC7yXlXYamLhonoEXC1HCwJHT2S0Un+NrtM9bhahHRNtdIled7Cxb6he10FreGCJBkzIPl816KVPIkhVBx6Z6RXKxKkqxI3KkrBKqUAhJVEpTE49jPidfbM+Oy5eJ7XcR3Bwjc3PsPmnUGxlBs7dWqGiXEADU2C5uI7aaLMHEdz3W+5XFLi5xLnEkam/6Wy2bbSqrClsosS9hsRjaj9eHcC33+aEGRePzdSYiFTyZz6KiSWilImIpcVxqk3U0/xCfRL12WkdStQrQoYlRoVG99lnDvLjDb9LrPoCKrvW8NiBZh38+SbZgSbmAPmqGHa02FxF9VGWeMdCSzRiNUGG/EIW3RksUcUHm9iAJHO4lHexIpX2dEJKSTFzSOagdA5ozammiDUN7IlLD9mGC6eR9fsn5XOwlYF8f6/UJ4lRns58v+i3FJY6tk0a59NvzZM1HgCTouO4uJk6ny2CMFZCTpCPa2KiGDW+en56Lm8IjogYiuH1HOzEkDoLLdMRmml0duKHGCAvlDD/AG/CmibpYUHOIaP5GEpa7PQ//L0opcf9zPhkD8l2kKkwNAaLAAAdAtrnbtnHLt2d1mJacnDzj1RJXKe0EXCFTsZBPh7Lr4h8CemPVu1GD4e+eWXmubVx9R2Z4Rs33zKRq1CwxztbRDGKXTDHFdm8NDlVo5Ks0JuJHjzTDKloVGGmVwrOSs1BZD90pi5UcZC05mQAlFo4Fzvi7o83fZByS2a0KyPD1RBQe/4WwP7Gw9yuph8GxkQJO5uUwFKWb4I5/Diu7HAu48e4yA90zTpho7thHRdKEniGcN4t6fZc05Sls553sVc0/nyQalPdPFySxMkgNuT+SeSi2Rqzj4hxbVYWCXExwjUahegc1Zp4IU2zYum7voNgiPNlfEmkd2BNRAm6Xqt/SOG5yh1HKp0IxQcBVA1IPoumSuHRMVWE7wutVNvyylPtks/TsxWfPRc3H1uGm6DeD7J6obLi9rv7oFrnzA/AmVaOSP8AWRI5WHYABH25IwQKtgIVNdKEj1eN9hapEFN9gYaXcZ0FvzzXPazicB5r0fZg7sxEn5CySTqIMq4xHgoqVrnOMeaVVUiPmsgwgV3HLc3/AEvQOlIR7cnuuHNrvofXzXPpg2kyuzjW8TSyxLsvp9FzadEkfCfKFfG+jN+gfHCr/IRkmmdmuNyY5Z/pO0MI1ukncrPIkNQhQNQxAJ62CfpUr98E8gUZxyi6w0XU3Ns3FNDlOuxoj4fCPmmGu2XPha4QVFohLEjoKwkQ538TPI3TFCoSLiL/AIUrVEpQaDKEKpQ62IDc/JLRJiWKovBAbJBy2G8pqhQDeZOZ3+yH/k4xnA5H6o1N863GaDx12LGKTM4lhLYGdkEYY6nyCbVFFSaLRm0LHDDc+iwMIwaeZJTRWCtyZucvoEMa3IAdBEpZxm5RMQ+8fkob7hNFCT7QvVevO4581OTRHjmfou1in8IJJgC56arztKXGZzkpvVjflxtycvgUtnotikobXzTOCE3yU7PRjZKGHgW+I/kLtUKfC0AaCPuk8O3vDlddAKM3ZLPL0RRRQpDnGjTe3NpI80J77jTNdxYqUwcwD1C7rDH9H1HEjiz0Rw9NVOz2nKQeR90N+COhB6iEbRTywkChR6FVpOH8T4XUFRYchvCs26rRdZZZcrDWRoveyNPRZehVagaLmNvsNVhX2EDomEd1VrAJPuVxa2NcSA218znblorZSk3mdTMyjwvZy55+kdE4wuNu6Pmo0DRAo7IzLFZpLRy22GZ3ei0c5Hj0Q6tYRCGa8JdjIeBVEpehWm09OiNKi1TKEJQ6joWilKrpM6BZKwNmXwsOOipzkJ74CLJtnN7WrD4Trn0/fouZTGcfpTHV+JxPO3QLdKpa6LPTww4Y0aaybJ5tOOizhWCOaK6TYa26Kcn6L6G8IyATv6JgKmtgLSi2cU3bsipRUSgKejlUrKpdpzEWVZUWMUhvYDmtrLjusFOhZ+EbpIQXUC0SSOuS3Wxn9b89EoaHEZcST+ZbJ0n7H8zQvi67tBA3I+i5jBLpJJ6r0bWAiOSVq4W4sqRaQHnb2J0BJ6BOtFslTKEfVEc2Ag2TcrMQtPfbmUF1YboFTEjhMaaboUJYw93osf5QdVzMLVqGf5ARe3jlmu3hKbcweI7nMeGim8kR8dPsxhcKZBJiMtz12CfJWZVEqTlZRuzL3oTwEKtWh0FXUTrpE3IwTAXP7Tr8LDFttbmwTDiuR2tWBIZe0uPoPqgNhXOaRzqVM+H0XS7PoSJOmSFgmTYLpAgCBolkz17MmyLhmy7oPmfwoIdZN4NsNne/sosnldIYUUUSnIQqipKpAx6NUoou05SFUgYvFtpiXHoBmegXFxuOqVLDuM2/kep+ieMGzN0P47tdjJDe84aA2B5lc01n1CC4zyyA8EuMM3iBFxt6p1rIsFdQjEk5NhdOqNSQCdvlqttfOVkkkaDV9h+ap9SQhGpAWWyloo6JWeYtol24vOfJZxmJj88rLFLs5z7ulo/9RtGnijSS7FSAtqcToAkn+Odt+QRKuB/tG8DIZ5nVdalQbTENAG/PqUlUdM81HJl9I0l0AENytaFGOjJXVFwtubZcfsCGWV90RrwckgLILnEXBvyTc6HUh+pSvxZxlyQ6lQdFijjJsUZ4Dtiqxn0FxvQtVNl5LH1eKo4k2mB0FvWV6nFYY8J4DeDAOROl15sYQgjjBbuDn56p4tHZ+ONSbY9gBwtJ39E2wE5pNoIFsk5SPJSkd0g/DkN7JwJbD3PQfNMpJHHkbsuVJVKSkJkVSooVjHoZUJWQVJXccpy+2cKDDwJ0d4ZH6eKQdQ5yvQ1GgiDkc1yXUyCdwdLDqqwl1QkkBYIzCIRfPJU99suSy4/pHsQKR0QmFR1SBb85KNaXju576BH12NRb6s5aIjGudlluckWjggPiv6DwTSlKfwdRoDSw4F8yNdumyMoopt2OBxNLiECy5lYcA7w1tz8V2CsPANjcfJTlGxXGzjB4zlGJkJipgRm23LT7JdlMjOQouLQlNGckKuNkWqeSX4xrbrISBKK22qRyWCRyWYQugoa/5O9uei29ocIIBHmuY917rVOvw5XGy3kKxlQV+A/qY5G4+yGWFuf2TVKuHcjsiqnKzpjmfsFhPhne6PKwBoFcoNit27NSpKzKkoANLJKhKySsY9ACrlCBWgV3HKbSmPEDiGmY3H2TIKjuaydMzVnFqPvaEJzhaLk5AeyP/wAB/Fwj4Rk43ttGZIT+HwzWC2epOZVXJICihSjgf7/9QfUp9rQBAsOVlaik5NhoipRQpQkVKFQoBIVRKqVCUGYyVlwWlklKahSrh9ilagixXTKE8TmpygbicwtlAcF0KuG/qfA+6RrCM1CcWgUBc5YL1poWXOEKRjLuqZp4yM7j5hKtPzVcN7LJtDJs69OqDktLjOJGRIKZodoCwfbnp47KkZ3sopHQVysqJxi5WSVCVhxWCegWgFFF6Bylq2qKIGKKqFSiASoUKpRAxAqKiixiyqCiiwSoVFRRKYyVhRRBhKWCoogYyQhVGA2IUUSS0E5NWnwuIEwEEhRRcbFMh6slRRAKMtCy+mCookChnBVCHBukHwiMk+VFF0Q0ViU5YcFFE5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54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48862" y="1148862"/>
            <a:ext cx="6670430" cy="234461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способствовать формированию  первоначальных сведений о кислотах,  их многообразии в природе и простейших способах обнаружения; использовать их для выявления  роли кислот в жизни человека.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99293" y="3241430"/>
            <a:ext cx="8733692" cy="29718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Способствовать обретению учащимися первоначальных сведений о кислотах, их многообразии в природе и способах обнаружения.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Воспитывать  самостоятельность планирования и осуществления учебной деятельности и организации учебного сотрудничества со сверстниками, </a:t>
            </a:r>
            <a:r>
              <a:rPr lang="it-IT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умение выражать свои мысли</a:t>
            </a:r>
            <a:r>
              <a:rPr lang="ru-RU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Способствовать развитию  опыта наблюдения и формулирования выводов при проведении несложных химических экспериментов по обнаружению кислот с использованием лабораторного оборудования.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2223" y="398585"/>
            <a:ext cx="7763814" cy="1055077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План урока</a:t>
            </a:r>
            <a:b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1. организационно-мотивационный этап</a:t>
            </a:r>
            <a:b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7787" y="926123"/>
          <a:ext cx="2876550" cy="1472184"/>
        </p:xfrm>
        <a:graphic>
          <a:graphicData uri="http://schemas.openxmlformats.org/drawingml/2006/table">
            <a:tbl>
              <a:tblPr/>
              <a:tblGrid>
                <a:gridCol w="2876550"/>
              </a:tblGrid>
              <a:tr h="192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Деятельность учащихся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 ходе беседы с учителем на основе вызванных ассоциаций «картинка - мое вкусовое ощущение» и на основе актуализации своего жизненного опыта предполагают возможную тему занятия «Кислоты»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59015" y="961585"/>
          <a:ext cx="2497016" cy="1478378"/>
        </p:xfrm>
        <a:graphic>
          <a:graphicData uri="http://schemas.openxmlformats.org/drawingml/2006/table">
            <a:tbl>
              <a:tblPr/>
              <a:tblGrid>
                <a:gridCol w="2497016"/>
              </a:tblGrid>
              <a:tr h="1982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Деятельность учителя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18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Демонстрирует слайды презентации. Используя приемы «яркое пятно» и «вызов ассоциаций», подводит учащихся к самостоятельному определению темы занятия, Обеспечивает мотивацию.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960256" y="937846"/>
          <a:ext cx="2890667" cy="1500553"/>
        </p:xfrm>
        <a:graphic>
          <a:graphicData uri="http://schemas.openxmlformats.org/drawingml/2006/table">
            <a:tbl>
              <a:tblPr/>
              <a:tblGrid>
                <a:gridCol w="2890667"/>
              </a:tblGrid>
              <a:tr h="239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Что получает ученик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1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Умение вступать в диалог, с достаточной точностью выражать свои мысли. Ставить перед собой цель, планировать действия, прогнозировать возможные результаты деятельности,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48861" y="2519680"/>
            <a:ext cx="7268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2. ПОСТАНОВКА ИССЛЕДОВАТЕЛЬСКОЙ ПРОБЛЕМЫ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7571" y="2948243"/>
            <a:ext cx="2813538" cy="120032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Учащиеся на основе анализа представленного опыта выдвигают проблему (как обнаружить кислоту) и высказывают гипотезы о возможных  способах ее решения (использование индикаторов)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569" y="2922620"/>
            <a:ext cx="2543908" cy="10156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 через демонстрацию опыта Роберта Бойля с фиалками подводит учащихся в постановке проблемы, которую можно решить в ходе исследования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25662" y="2913075"/>
            <a:ext cx="2778369" cy="10156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Умение анализировать ситуацию, делать умозаключения, выдвигать гипотезы и предполагать возможные результаты. Способность применять свой жизненный опыт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4123" y="4102297"/>
            <a:ext cx="8651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3. ИССЛЕДОВАТЕЛЬСКАЯ ДЕЯТЕЛЬНОСТЬ УЧАЩИХСЯ, НАПРАВЛЕННАЯ НА РЕШЕНИЕ ПРОБЛЕМЫ</a:t>
            </a: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40678" y="4847578"/>
            <a:ext cx="2930769" cy="161582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Работают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инструктивным карточкам.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Группа 1: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Обнаружение кислот в свежих фруктах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Группа 2: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Обнаружение кислот в напитках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Группа 3: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Обнаружение кислот в консервированных овощах, фруктах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Группа 4: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«Действие индикаторов лакмуса и метилоранжа на раствор лимонной кислоты» /опыт-контроль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235569" y="5037589"/>
            <a:ext cx="2602523" cy="138499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направляет работу групп. Дает короткую инструкцию о возможных способах действий и видах взаимодействий в группе.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мере необходимости может оказать помощь группам (в случае существенных затруднений).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967046" y="4840798"/>
            <a:ext cx="2965938" cy="152862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44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Умение планировать сотрудничество внутри групп,  вести поиск и выделение необходимой информации; структурировать свои знания. Способность вести наблюдение и анализировать увиденное, Ориентироваться  в межличностных отношениях.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" y="191144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4. СМЕНА СОСТАВА ГРУПП ДЛЯ РЕШЕНИЯ ПРОБЛЕМЫ «ЗА» И «ПРОТИВ»</a:t>
            </a:r>
            <a:endParaRPr lang="ru-RU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304802" y="626350"/>
            <a:ext cx="2661138" cy="138499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Группы меняют состав, объединившись с другими участниками, рассматривают объекты из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Черного ящика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защищают 2 противоположные позиции: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«Кислоты опасны и приносят вред» и «Кислоты приносят пользу»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94185" y="596261"/>
            <a:ext cx="2672861" cy="138499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 предлагает сменить состав групп, выдает «Черные ящики» с объектами, демонстрирующими результаты действия кислот, сферы из применения. Предлагает группам высказать свои аргументы в пользу кислот или против 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13231" y="605806"/>
            <a:ext cx="2555631" cy="138499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Учащиеся получают умение анализировать объект с целью  установления  связи между результатом действия вещества и его значением. Доказывать свою позицию. Ориентироваться  в межличностных отношениях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1569" y="2099827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5. ПОДВЕДЕНИЕ ИТОГОВ ИССЛЕДОВАНИЯ</a:t>
            </a:r>
            <a:endParaRPr lang="ru-RU" dirty="0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363106" y="2484401"/>
            <a:ext cx="2544217" cy="212365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Учащиеся ф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ормулируют основные результаты исследований: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«Исследованные овощи, фрукты, напитки кислые, так как содержат кислоты. Их можно обнаружить по изменению окраски индикаторов. В живых растениях тоже есть природные индикаторы. Кислоты требуют осторожного обращения. Кислоты могут приносить пользу…»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29353" y="2603920"/>
            <a:ext cx="2649415" cy="830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 предлагает учащимся сформулировать основные итоги своих исследований, дав краткую характеристику кислот.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36676" y="2592196"/>
            <a:ext cx="2567355" cy="830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Учащиеся приобретают  умение обобщать, анализировать. делать выводы. Способность давать оценку ответов сверстников.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9630" y="4266420"/>
            <a:ext cx="3434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6. РЕФЛЕКСИЯ</a:t>
            </a:r>
            <a:endParaRPr lang="ru-RU" dirty="0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75138" y="4777771"/>
            <a:ext cx="2543908" cy="156966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Каждый ребенок отвечает на один из понравившихся ему вопросов: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Какое открытие я сегодня сделал для себя?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Самым трудным для меня сегодня было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поможет сегодняшнее исследование мне в жизни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86554" y="4903819"/>
            <a:ext cx="1946030" cy="10156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 подводит учащихся к итогу занятия, дети делают вывод о значимости занятия для каждого ребенка.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6248401" y="4867200"/>
            <a:ext cx="2461846" cy="10156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учащихся формируется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мыслообразование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какое значение и какой смысл имеют для меня сегодняшние знания?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02809" y="166549"/>
            <a:ext cx="7866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Ваши вкусовые ощущения ?...</a:t>
            </a:r>
            <a:endParaRPr lang="ru-RU" sz="32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Picture 2" descr="http://www.patee.ru/r/x6/01/5d/0f/390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625" y="843069"/>
            <a:ext cx="2467245" cy="208512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" name="Picture 2" descr="http://eda.2k.ua/content/images/shutterstock_28459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9031" y="826718"/>
            <a:ext cx="2680569" cy="205331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softEdge rad="63500"/>
          </a:effectLst>
        </p:spPr>
      </p:pic>
      <p:sp>
        <p:nvSpPr>
          <p:cNvPr id="23" name="TextBox 22"/>
          <p:cNvSpPr txBox="1"/>
          <p:nvPr/>
        </p:nvSpPr>
        <p:spPr>
          <a:xfrm>
            <a:off x="1315234" y="2956142"/>
            <a:ext cx="1446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990000"/>
                </a:solidFill>
              </a:rPr>
              <a:t>соленое</a:t>
            </a:r>
            <a:endParaRPr lang="ru-RU" sz="2400" b="1" i="1" dirty="0">
              <a:solidFill>
                <a:srgbClr val="99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12701" y="2968668"/>
            <a:ext cx="1245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990000"/>
                </a:solidFill>
              </a:rPr>
              <a:t>кислое</a:t>
            </a:r>
            <a:endParaRPr lang="ru-RU" sz="2400" b="1" i="1" dirty="0">
              <a:solidFill>
                <a:srgbClr val="990000"/>
              </a:solidFill>
            </a:endParaRPr>
          </a:p>
        </p:txBody>
      </p:sp>
      <p:pic>
        <p:nvPicPr>
          <p:cNvPr id="8" name="Picture 2" descr="https://encrypted-tbn0.gstatic.com/images?q=tbn:ANd9GcSg9fuFns7SoZBLzBWbbqn1R4FF6b0GN894LAOZrJPY0aew9CmPY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296" y="3422789"/>
            <a:ext cx="2791149" cy="223897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4" descr="http://xobi.com.ua/uploads/posts/2010-07/1280379816_hy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5214" t="3294" r="2796" b="6353"/>
          <a:stretch>
            <a:fillRect/>
          </a:stretch>
        </p:blipFill>
        <p:spPr bwMode="auto">
          <a:xfrm>
            <a:off x="668762" y="3343707"/>
            <a:ext cx="3001364" cy="2333044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</p:pic>
      <p:pic>
        <p:nvPicPr>
          <p:cNvPr id="12" name="Picture 4" descr="http://img0.liveinternet.ru/images/attach/c/11/115/379/115379354_4027137_172_1_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4449" y="1991606"/>
            <a:ext cx="2154477" cy="261705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277655" y="5887233"/>
            <a:ext cx="1515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990000"/>
                </a:solidFill>
              </a:rPr>
              <a:t>терпкое</a:t>
            </a:r>
            <a:endParaRPr lang="ru-RU" sz="2400" b="1" i="1" dirty="0">
              <a:solidFill>
                <a:srgbClr val="99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00175" y="5837129"/>
            <a:ext cx="141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990000"/>
                </a:solidFill>
              </a:rPr>
              <a:t>горькое</a:t>
            </a:r>
            <a:endParaRPr lang="ru-RU" sz="2400" b="1" i="1" dirty="0">
              <a:solidFill>
                <a:srgbClr val="99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45281" y="4647156"/>
            <a:ext cx="1427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990000"/>
                </a:solidFill>
              </a:rPr>
              <a:t>сладкое</a:t>
            </a:r>
            <a:endParaRPr lang="ru-RU" sz="2400" b="1" i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54509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2289" y="216653"/>
            <a:ext cx="7866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Почему все это кислое ?...</a:t>
            </a:r>
            <a:endParaRPr lang="ru-RU" sz="32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8" name="Picture 2" descr="http://eda.2k.ua/content/images/shutterstock_28459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97280"/>
            <a:ext cx="3031543" cy="254107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" name="Picture 2" descr="http://img0.liveinternet.ru/images/attach/c/4/80/144/80144852_2222299_72971956_1301768183_kapus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58114"/>
            <a:ext cx="2964581" cy="257957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2" descr="https://encrypted-tbn1.gstatic.com/images?q=tbn:ANd9GcSkQjDvWOw0Okmv1grwm9AhG7CCxImwlnJ0Pw0G-bW-O5PyudrMM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2910" y="4052235"/>
            <a:ext cx="3031957" cy="257957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2" name="Picture 6" descr="http://supersadovnik.net/wp-content/uploads/2012/03/ghavel-kislij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00287" y="1143213"/>
            <a:ext cx="2935705" cy="249513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6866" name="Picture 2" descr="http://img-fotki.yandex.ru/get/9260/177598071.76/0_ca1c8_7bb1ad4a_X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19510" y="847969"/>
            <a:ext cx="4535788" cy="4762900"/>
          </a:xfrm>
          <a:prstGeom prst="ellipse">
            <a:avLst/>
          </a:prstGeom>
          <a:noFill/>
          <a:effectLst>
            <a:softEdge rad="127000"/>
          </a:effectLst>
        </p:spPr>
      </p:pic>
      <p:sp>
        <p:nvSpPr>
          <p:cNvPr id="13" name="TextBox 12"/>
          <p:cNvSpPr txBox="1"/>
          <p:nvPr/>
        </p:nvSpPr>
        <p:spPr>
          <a:xfrm>
            <a:off x="3695176" y="4176416"/>
            <a:ext cx="146706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Управляющая кнопка: документ 13">
            <a:hlinkClick r:id="" action="ppaction://noaction" highlightClick="1"/>
          </p:cNvPr>
          <p:cNvSpPr/>
          <p:nvPr/>
        </p:nvSpPr>
        <p:spPr>
          <a:xfrm>
            <a:off x="162838" y="3144033"/>
            <a:ext cx="338203" cy="338203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окумент 14">
            <a:hlinkClick r:id="" action="ppaction://noaction" highlightClick="1"/>
          </p:cNvPr>
          <p:cNvSpPr/>
          <p:nvPr/>
        </p:nvSpPr>
        <p:spPr>
          <a:xfrm>
            <a:off x="8394526" y="6127315"/>
            <a:ext cx="338203" cy="338203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окумент 15">
            <a:hlinkClick r:id="" action="ppaction://noaction" highlightClick="1"/>
          </p:cNvPr>
          <p:cNvSpPr/>
          <p:nvPr/>
        </p:nvSpPr>
        <p:spPr>
          <a:xfrm>
            <a:off x="8346509" y="3198312"/>
            <a:ext cx="338203" cy="338203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окумент 16">
            <a:hlinkClick r:id="" action="ppaction://noaction" highlightClick="1"/>
          </p:cNvPr>
          <p:cNvSpPr/>
          <p:nvPr/>
        </p:nvSpPr>
        <p:spPr>
          <a:xfrm>
            <a:off x="156575" y="6294329"/>
            <a:ext cx="338203" cy="338203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545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0937" y="262427"/>
            <a:ext cx="82922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Кислый вкус обусловлен наличием различных кислот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encrypted-tbn3.gstatic.com/images?q=tbn:ANd9GcTi56bQ4m4P0ojmgWrcoQfDV_Wahsdb6N4tXqlvRgehKy0T_cQ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458" y="898050"/>
            <a:ext cx="2093996" cy="26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bashles.ru/UserFiles/Image/products/amzia/uksus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6096" y="1107617"/>
            <a:ext cx="2592265" cy="223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103.kg/wp-content/uploads/2010/07/askorbinacid.jpg"/>
          <p:cNvPicPr/>
          <p:nvPr/>
        </p:nvPicPr>
        <p:blipFill>
          <a:blip r:embed="rId4" cstate="print">
            <a:clrChange>
              <a:clrFrom>
                <a:srgbClr val="AFAEB3"/>
              </a:clrFrom>
              <a:clrTo>
                <a:srgbClr val="AFAEB3">
                  <a:alpha val="0"/>
                </a:srgbClr>
              </a:clrTo>
            </a:clrChange>
          </a:blip>
          <a:srcRect l="6962" t="18989" r="6962" b="7401"/>
          <a:stretch>
            <a:fillRect/>
          </a:stretch>
        </p:blipFill>
        <p:spPr bwMode="auto">
          <a:xfrm>
            <a:off x="597951" y="3544865"/>
            <a:ext cx="2618072" cy="224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i4.otzovik.com/2011/08/24/110502/img/9656159.jpg"/>
          <p:cNvPicPr>
            <a:picLocks noChangeAspect="1" noChangeArrowheads="1"/>
          </p:cNvPicPr>
          <p:nvPr/>
        </p:nvPicPr>
        <p:blipFill>
          <a:blip r:embed="rId5" cstate="print"/>
          <a:srcRect l="15636" r="11943"/>
          <a:stretch>
            <a:fillRect/>
          </a:stretch>
        </p:blipFill>
        <p:spPr bwMode="auto">
          <a:xfrm>
            <a:off x="6250487" y="3541724"/>
            <a:ext cx="2580361" cy="2329926"/>
          </a:xfrm>
          <a:prstGeom prst="rect">
            <a:avLst/>
          </a:prstGeom>
          <a:noFill/>
        </p:spPr>
      </p:pic>
      <p:pic>
        <p:nvPicPr>
          <p:cNvPr id="8" name="Рисунок 7" descr="https://encrypted-tbn0.gstatic.com/images?q=tbn:ANd9GcR0I-rn4DKNKjDEWmt2Ced_n23QEiOvb0weMGt6Y8tCLE3dvlb6a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47885" y="2029612"/>
            <a:ext cx="2620010" cy="258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064713" y="6061977"/>
            <a:ext cx="7703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Где чаще всего используются данные виды кислот ?</a:t>
            </a:r>
            <a:endParaRPr lang="ru-RU" sz="24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93721" y="-1296445"/>
            <a:ext cx="2342366" cy="107097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90000"/>
                </a:solidFill>
              </a:rPr>
              <a:t>Регулятор кислотности напитков и продуктов питания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50071" y="-1277655"/>
            <a:ext cx="2317315" cy="110229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90000"/>
                </a:solidFill>
              </a:rPr>
              <a:t>Выводит из организма вредные вещества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56141" y="-1265129"/>
            <a:ext cx="2342367" cy="107723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90000"/>
                </a:solidFill>
              </a:rPr>
              <a:t>Повышает иммунитет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37544" y="-1302707"/>
            <a:ext cx="2367419" cy="107723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90000"/>
                </a:solidFill>
              </a:rPr>
              <a:t>Используется для очистки от накипи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18563" y="-1240077"/>
            <a:ext cx="2354895" cy="102713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90000"/>
                </a:solidFill>
              </a:rPr>
              <a:t>Смягчает жесткость воды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50073" y="-1277654"/>
            <a:ext cx="2279736" cy="10146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90000"/>
                </a:solidFill>
              </a:rPr>
              <a:t>Используется в кремах и лосьонах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-2492679" y="1891430"/>
            <a:ext cx="2329841" cy="103966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90000"/>
                </a:solidFill>
              </a:rPr>
              <a:t>Консервирование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-2530257" y="2379945"/>
            <a:ext cx="2329841" cy="102713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90000"/>
                </a:solidFill>
              </a:rPr>
              <a:t>Производство искусственных волокон и тканей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-2542783" y="3569918"/>
            <a:ext cx="2342367" cy="111481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90000"/>
                </a:solidFill>
              </a:rPr>
              <a:t>Приправа к пище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-2592888" y="4070958"/>
            <a:ext cx="2367420" cy="140291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90000"/>
                </a:solidFill>
              </a:rPr>
              <a:t>Производство органических веществ (лаки, краски, пленка, клей)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906038" y="-1449889"/>
            <a:ext cx="2642992" cy="12870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90000"/>
                </a:solidFill>
              </a:rPr>
              <a:t>Антиоксидант (Е300-Е305)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06662" y="7052152"/>
            <a:ext cx="2743199" cy="13528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90000"/>
                </a:solidFill>
              </a:rPr>
              <a:t>Применяется при лечении простудных, желудочно-кишечных и других заболеваний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212910" y="7014575"/>
            <a:ext cx="2718148" cy="15908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90000"/>
                </a:solidFill>
              </a:rPr>
              <a:t>Используется в косметологии для замедления старения, заживления ран кожи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19188" y="7064680"/>
            <a:ext cx="2705622" cy="13841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90000"/>
                </a:solidFill>
              </a:rPr>
              <a:t>Входит в состав проявителей в фотографировании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187859" y="7033366"/>
            <a:ext cx="2705622" cy="16659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90000"/>
                </a:solidFill>
              </a:rPr>
              <a:t>Используется в медицине как обязательный компонент, поддерживающий обмен веществ 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9344415" y="1189971"/>
            <a:ext cx="3118982" cy="116492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90000"/>
                </a:solidFill>
              </a:rPr>
              <a:t>Противовоспалительное, жаропонижающее средство, анальгетик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9369468" y="2530257"/>
            <a:ext cx="3093929" cy="159080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90000"/>
                </a:solidFill>
              </a:rPr>
              <a:t>Входит в состав многих других лекарственных препаратов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369468" y="4258849"/>
            <a:ext cx="3093929" cy="174111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90000"/>
                </a:solidFill>
              </a:rPr>
              <a:t>Используется в косметологии для лечения кожи, в медицине для профилактики образования тромбов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356943" y="6400800"/>
            <a:ext cx="3118980" cy="1628384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90000"/>
                </a:solidFill>
              </a:rPr>
              <a:t>Используется в медицине в составе слабительных средств и препаратов от хрипоты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344415" y="-651354"/>
            <a:ext cx="3169085" cy="1565753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90000"/>
                </a:solidFill>
              </a:rPr>
              <a:t>Регулятор кислотности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-2718148" y="-1628383"/>
            <a:ext cx="2918563" cy="1453019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90000"/>
                </a:solidFill>
              </a:rPr>
              <a:t>Применяется при производстве вина, фруктовых вод, кондитерских изделий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-2793304" y="6688898"/>
            <a:ext cx="2768252" cy="1653435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90000"/>
                </a:solidFill>
              </a:rPr>
              <a:t>Используется в качестве вкусовой добавки</a:t>
            </a:r>
            <a:endParaRPr lang="ru-RU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10037 L -0.00156 0.3894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5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10754 L -0.00139 0.3859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247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12789 L -1.94444E-6 0.6174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37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14038 L 0.00399 0.6325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38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13876 L 0.00139 0.8857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512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13691 L 0.00399 0.883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5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4.28307E-6 L 0.03421 0.05805 C 0.0415 0.07031 0.04584 0.08881 0.04584 0.10777 C 0.04584 0.12951 0.0415 0.14709 0.03421 0.15935 L 0.00139 0.21786 " pathEditMode="relative" rAng="0" ptsTypes="FffFF"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3 0.00185 L 0.28681 0.00162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" y="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69 -0.00717 L 0.63472 -0.0037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" y="2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15 -0.00741 L 0.28837 4.90287E-6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" y="4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11 -0.02012 L 0.63767 -0.01295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32932E-6 L 0.04583 0.05989 C 0.05625 0.07238 0.06215 0.09112 0.06215 0.11077 C 0.06215 0.13321 0.05625 0.15101 0.04583 0.1635 L 0 0.22363 " pathEditMode="relative" rAng="0" ptsTypes="FffFF">
                                      <p:cBhvr>
                                        <p:cTn id="1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71 -0.10615 L 0.0401 0.4331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27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9135 L -0.00816 -0.4736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283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21554E-7 L -0.00139 -0.58996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95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9 0.15055 L -0.00243 -0.74607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4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6642E-6 L 0.06112 -0.05458 C 0.075 -0.06614 0.08282 -0.08326 0.08282 -0.10107 C 0.08282 -0.12142 0.075 -0.13761 0.06112 -0.14917 L -4.44444E-6 -0.20352 " pathEditMode="relative" rAng="0" ptsTypes="FffFF">
                                      <p:cBhvr>
                                        <p:cTn id="1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-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47 0.00532 L -0.76927 0.00717 " pathEditMode="relative" rAng="0" ptsTypes="AA">
                                      <p:cBhvr>
                                        <p:cTn id="20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" y="1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47 -0.0037 L -0.77066 -0.00023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4" y="2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86 4.83811E-6 L -0.7651 -0.00371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8.32562E-8 L -0.37812 -0.39061 " pathEditMode="relative" rAng="0" ptsTypes="AA">
                                      <p:cBhvr>
                                        <p:cTn id="2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" y="-195"/>
                                    </p:animMotion>
                                  </p:childTnLst>
                                </p:cTn>
                              </p:par>
                              <p:par>
                                <p:cTn id="2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49 -0.04533 L -0.37153 0.30504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" y="175"/>
                                    </p:animMotion>
                                  </p:childTnLst>
                                </p:cTn>
                              </p:par>
                              <p:par>
                                <p:cTn id="2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7 -0.034 L 0.35104 0.45328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" y="244"/>
                                    </p:animMotion>
                                  </p:childTnLst>
                                </p:cTn>
                              </p:par>
                              <p:par>
                                <p:cTn id="2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85 0.06337 L 0.36267 -0.41466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" y="-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6279" y="0"/>
            <a:ext cx="78660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Роберт Бойль, фиалки и «хитрые бумажки» </a:t>
            </a:r>
            <a:endParaRPr lang="ru-RU" sz="4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8130" name="AutoShape 2" descr="data:image/jpeg;base64,/9j/4AAQSkZJRgABAQAAAQABAAD/2wCEAAkGBhQSERUUExQUFBUWFR8YFRgWGRgaGBsaHBgcHBcYHBocHyYfGhwjHBgcHy8gIycpLCwsHR8xNTAqNSYrLCkBCQoKDgwOFA8PGCkcFBwpKSksKSkqKSkpLCkpKSkrKSosKSkpKSkqKSo1KSwsMCkpLCkqKSk1KSkpKSkpKSkpKf/AABEIAM0A9gMBIgACEQEDEQH/xAAbAAACAwEBAQAAAAAAAAAAAAADBAIFBgEAB//EAEQQAAIBAgQDBQUFBgUCBgMAAAECEQADBBIhMQUiQRMjMlFhBkJxgaEUM1KR8DRDscHR4RUkU2LxY3IHJTVkkqIWc4L/xAAZAQEBAQEBAQAAAAAAAAAAAAAAAQIDBAX/xAAoEQEBAAIBAwMEAQUAAAAAAAAAAQIRIQMxURITQQQUYfDRIlJxgaH/2gAMAwEAAhEDEQA/ANUmGAUABG5dZMdKHewgIINu34P9Su2sQWtiezPL7/w864wGumH8I60FXisHGYG1b8IjvN/r+oqFyyObktbj95/ff4VbYi0pDAjDnQbn++9K3eFKS2XsNxpq36NWVwy6d+CZsDXu7PiHvk/MR1o68OOvd2vFuCxn4a7/AJdKJinsWD3ty0hOu2p+C70Th/GsLcIRcSmboGBQnbQZgJ26a02z6Kt0wSdba79JpDH+yuHuNmZcpzKzQWAITZSAQANTrT9zhxM83WhNw3/d9KjtMr4cu8KtELkFu26P2iwqEEhSnMp8S5TEegjakLvs0VtWUt9iTauC4pdSM2rEqQp0U5zAG2nSrVOHL5n6V5sA/RvqRQ9WU+FFhuHtbtvpg2uOzOwZmVeaBknUgBRGo33rnCMB2QfN9lUPzBFJKoIAKy3rLbASdIq0uYa7ptp/2n853FJYi1fQTmtxlIHIp+AOm1E9y+A8FhsjYhmOG7xs67nlyIsH5qfzruCsZDeZ2sFrj5tieQGLSzGkL08yaE168A3eL4f9JT1+GtSu4q9zc48I2tL/AEppfc/ANvhQGIa4Xti2rZktiSpuOOa5ljlOrQvmxOm1dx3BFNu8EuWszrlGYaSbpu66aHMSJ8qK+LvjNznYful+um/5VJsZf15z4gNbK/kdPrQ9xBMK1x8Q9z7OhuqtuAM0QLkvIA1m59KHwvCuLiNcGGXs7YtiDmzGUJYQBA5P/saM+Lv68/vj9yJ/hr8a99rv68y+L/SGm3h0/jNNJeoW4dw51awrDDZLNy4Q4eSwZWCjLEjxa69BRbODf7R2jLhmUXO77w92mWDlt5YLkzLE9QNKmt7EEjmt+I7Wlj5eutN2MPiNM2UwdIVFiqe5+CGK9nXu3M6/Zp5Qj85azlmcgGjyeh842qyu4Em5bYvbQW80LkU8zHRgWMAgSBodz60VsNdI8UfOP4CoYbhEklmJP686Hrt7RYHD2ScxFssI1OWRlJK/kST86OAmng2/20svDV82/Mf0qX+FL5n6UTefhX8dwclSuSMpGqA+UVTXrUbm14eqHp/OtL/g/wDu+lQbhB/EPyrcscM8MsrvTMXLg5tbOw9w/X1rj3Bza2tx7h1+m9aK57PmCe0bbYKp6+tcXDKmaC8wNTbB/lTcSdG3uUwWCAOdjbkMCBk66an/AHelWfajXmTxj3D+pqL3Tzc77j3B/T61Jrx5ua54h7n6/OsV6scZjNRj/wDxXuEYW3mIKm8IgRBCP5+c/Su0X/xOxgGFVWDHv1IzCPcuT/GuVqO07NE7oF5Sg/8A2L9BFQa4Neax4R7poeHxqdmMtwDTWUJg6abfWinEjXvE2A+6Onpt9aww9cbxQ2H6e6fX61W+03HzhrLFFU3HYJbhdCx6x1gTp1MVoMIJZgSGHlky1mPbjDC0cO+YIoxA52XMFlHAJEiY3+vSgw2M4LfUi7iVYK7APcJBIBO7RtofKOlfRPsmHKshRFwlnxmBDsNxmGpCgySDq8DprmfaG9lslDijde7CIidkFMkanKCQo333ij8N9nOzRlDt2+HOfJc57BGpQqhiFYAjMIKsDUrTYcBxJt4G019iClqWL+IKNp9QsUReL8yB7V22LhyozhILEEqpCsWQkAxmA10oLgYvCjUoL9oMD1BIDD4w351y9h8Rcyl+yBRs4yliHuKDkJkDKmYyRqTEbGiHMHxVXvPaEgp1MZWiA8H/AGFlB/7h60TC8YtuVjOA57tmRlR+oyMRBkajzG01WWvZ7J2OV3ZkJD5nMMtwEX405WYnOPUCjPw68bC4fKmVci9rnjltspVsmWQ8IBoYnWagtrzAbkD4kecefnp8TQjdjfajYjBJccMyywPLqdOYPEbEZgN+nxqiwOEzuE8WHw7TbJnmaOS2QwEizLa9SU/Capo1euETzvGXSEnSfMD/AIqNy6ebnueEe5/aqvjuDN3E5ezW7GGmC5WO+Oo5TvBnbSpXGfC4UhmvO6WwqnzckhFBJkrJVZOsCgs7jnm5r2w90fqK69w82t7ce6P1HrVFwYNZd8O64kSguJnZSSQMt8yGIjMQ8TPMfKleO4ZLgxzlLjm3aQBiQSpFt5EzprGnpQ01JuHXmveIe4Py0qQc/iuasN0jy9Kpfab7pJz5e3tT2hHZx5Nr4aLwC6B2qpbyhLiHNbebbFlnfzAXXeJGtE0u1OUEs27aZgF30A6CZHzrt++tsSzZRMCep8gNyfQVmeG4Z7tmx2iwbd23lQ6ZQlwG5dadS7QYB0APmTV7jMO5u2rqFSUV1KsSoIfKcysAYYZY1EQxHWgLh8clzMEMlTDAghgSNJUwRI9POkjxxVeAlx1yuS6iVHZkB4G7gE6ldojXo5gsIVe5dcjO+UQslVVAcoBMFjLsSTG+gEapNwAZhkuXEtgOMgjQOQWCsRKgkbfkRReFndxirbN0kZAmeR1ULOnnPSvcOxvaJJUo4Yq6EglWG4JG+hBB8jS2M4YHRLQhbasuZddUTUIPLUD8q9hOGdndZkY5XQBlJZpcGFfMxJ8Mgz6eVB29xzKtxzabs7TsrtmSeQiSFJBO4Mb0biPFFs9nmBIuXAgI2BIJzH/bpSuH4HbD3HdLbs943FJUEgEAASZ1GWfnR+I8P7bICdA5L7yVa1cQwejc8g+lBG7xRBcZCxDKqswAYwHYIu3mx2+FTeGQOjXCGUMCh3B1B1+IoHD+F3FuC5cZGYrcF0gEAybfZEA+Qta+pq0e4AI6bVUqsuzzff8ATy/KvODzaX+nUf12ruIsHm5HOg2f9fOoXLHi7tuh8f8AD0oig/8AEfBi7hVUyrLeWJM6ZLk7esV6je3GAnDCFI75dmn3Llerc7Ok7LFnyoOYppGiA/Lb6104rxd5c3A0tj8v71N7xyDW6vLByifl8PWhXGPNzYjden0Ou1Yc6sMFeDkkGY89D+VC49wlcTZe08gMNCNwRqrD4H6TVR9uKXDvMwZ3+dXGH4krjyor5Ti/YfF2n5bZfKQVe3BEjYjqI03rUWOG4zFlO3RcMApV3QntHVhDoBqFVtzOxFbTMK8KiuWrQVQqgAKAAPIAQB8hpU5qNdoJA0i/GHW+U2tr2QYwD967L1YGNABlB11MxFOUN8MpYMVUsvhYgSPgelQdt4+4SBFt8zqgYZhbzktmWTmLZQu69dNNYna4vmiUYCQjEkHK5JULEAkBhGYRuPWBLgrNtTyW0WBMAKNDI16QdZ865FkFYEZYAAJA5dVkTqVJkEzvOs0VzE8UtqGLo6tABXkzcysyiQ0AwrEqSCNNDIkeIQFSxR4yBtWiIkzDbRvrS93htvJlzkANKi9lZQzBlMyJbNnjmJMxUL/CibNyzlUqbfZoc8nL2YWW8zmBMeUVUTxVxRbe5kdlVc0q4OnUgz6VFSIuZrN20M0ntCFnQljE8wCqSfQVDHcKL271s21AccpDaAHrGx6k7TSV/wBnQwYFbS95n7uE1yMoYiSDqwOXbSDoaGlnexVsZp0ylSZurptrvtr8pqNzilpQeZYJJEXM3ultANDIUkeewmkX9ned2Mas+mbbtVgkaxoY6bb1DHcEHMQEUkZNCrai2UDeexmBAkCgNc9o0QE9m85SQpABaFVlA194OCPKDMRUsR7SHK2RTm5wCQcvIgYGYg6HbpGulKWOGry5+ZteZiSSWQI2+vgUCOgp37QmHUHKNWgCUXXKcxzOQq8qwST06zUErfFHtypPanMUV82YNcKobSDKoCqZafIj10l/jrwY7ImSBBbTLeW1z+hzzpU1xtstb7tgqsoEQEV7iSgKA8xg76gFxvNWWHwaIIVRBJJ0kklixknfUk+nyoomHclRJUnYldpGjROu4jXWig0K1ZCiFECSfmSST8ySfnRKqJihPcipTS15SaAn2mpA5utVz2DQoYedVDuNtAzyK3L+KOtAeyObu7fhB1euuCV5haY5feMHeowNdLHgHU0Qn7TK4sgpkXnXw6gyH1+UfWvU5jrgKgHs2EzAG2n969Wo1tLEZivhvDQeAj6wdqE6HXTEeIbtt8fSi4qwWAlLjQRqrx16gbihNYOvd3fEPf8Ah9KyzSmOw/OTDD/u3+dADRTnELDAZgtxRMEMZj1nrVPiMWEBYzA3gFj+QBPXyqKs7WMirXD3pFY23xq0SNW1E6owEEEjcaZgpI89/KbjgnExcBIDjKYIdcp1UMD66MKK0FdqgxPGroS5cRUyI7CWDkkIOaAgnmeVB2WCTI2KvHS11bdsK3dsTzD7wIjLbBHo+pg+nWoaXVdmqPCcac+Ps+W+tpyodfGgyMqvzAZzl10bcGj43ibpeVYTIxCgSe0YEHPcAGgROs/zigb4lbDWrgKs4KEFV1YgiIHr5Vlr/szee2TcW27ta3bxdq7JnO0DIiBRB3zedOYX2rbs3d0GYAFbYFwOSQxUEOoEcviWRo2ulWh44ptWyFm5cyAWwQDmZZIk6COb8qpqkMWbly2Ey5H7VDJKkBVuhsxnQ8qho67UjatOrLYW3YUm2GuBbgkdm0G4DJntiQBm10PWrlOOW7jLbXIS9vtBn0yxHK2sZ5OgBO07EEixnFEW6bZWyScknSAXJCA82YnQ7AgdSKKom4ReKd5Ytwexa4iMhJIW4tzcwWzFGI2A260fssUquosWdUULDIMpysJkOAHkpIylZHxq3wvE1um4MttSMrc2hIacreIweU8pgjqK5xLjNm02Vnw2YuoiRIDGMxE+lBV4u3iYcLaSZeCLiRLLb7MjmnQh5061HFcPvs16OzEs2XLcABBylFAzSIEzovXVpq6bi1mY7XDSzKVgzMiQQZiTB060piOPWADN/DhSw1VXO6hs2g0hSCT0nWJoivtcDZShuPbhGVgDLOIvFykxG0CRHXcQasTae4tliwS9b5swAZQ5TK4CncQx6yIqvv4rK+VALjZC28DxBVMxtqWPoDvS9r2klbXhlrmVzm5Qou9nnEweYxAInfTSg0GE4AqlId8ilGKcsM9sQjTuNgSo05R5VerWQbjV632obIClo3U5WAIRua2GJh+SJZYysQINP8W4y6hWtMoBUlFK5nuMYyIokRI3I236VBoa9NZh/aY27jG8SloFgvIIbIoJAuZ5mZiVAMb0PCe2K9gzXHtm4DdhVMjkGYJmGh0jWg1JapKQayFzjOIS1eGa29y3aS7mjIArqxblE5ipQgeYIPSn8fxrKr9ndth7QzXFZS5y+WUFTJJEa67VTTSKgqRtj0rHf/lN5Ltu3c7IMSiuozBiXBOdDMZVPKd9QdRoKtxxJzpmA9SKIaxpEkTZ8Ozb7jypU3BrzYfwdV/jRGxE/vLWqndTr8fSoLe/6lvwfgP1qoOlxTAYo2m2XTp516vLcMAhwdOggfwr1aio3sMeqAmRqHiNfLrQTgt+6PjH7ymriTGYW2MjUmDQ2ww/Bb8f4zWUBXBDUG0QCxH3k7jynWk8Tw8LKkZZ26706cIP9O14/wAfpSt8PlChLSxMHPJH5naiqDiHB7FpM7u4ARbemXMYUqsErM5SZEx16CmsK9uRcRmhuaJ5TKKgkeYCCJ2M+dUXtIW7S0rAvrnIGpIG386SwF8hbtohl5Wa2DuBBJHx0/jUe2dDfT38tRawSy0s4BdmXIzIVFwDtUJG6kgn502cHhzHdKIQoMojRgAdRBmBo24k1jr+MjD2Dm1DCdddzvQMXfZrt2WOng7wIAOjAe90qH218tz9kWVILEBxccuzOzlFi2CT0B1j0FTxGCUu14NdzNAbK7BSBspG0elYbHEtYF0s2cwphuUxp0+FN3cT9ke0RnZM5LKWPMIGn0ofb/G2iHArNxSr57hK5Q1xszIAGACmNIzH46zXrns/a5WRlsOpBFyB7oKjNvOhj8vKqXASRiGa8qOLYcAkgiZIgdCCQKaW9cS1auDFg9o6hg0nqdT57D86q/a3+5frw5AEHaWCtu01vmGpD5ZJIOh5Z086BiOAJnLC5YAGTQrmYZGLctxmzrJMEayPKlGxbXXxJbFW7QtGFCrCwJ36tt186nxLiebIgxKuSoJ7G2FzROpYmFOnlRPteZN/8NW8AyMzi9h2ZjbDk2wMyIWJkDQ3TOr+nSu8QwTNcz279le/tORkBE25AYT70RI6+YquTi7nCXyb6ZlcKpy80SumYb770YXGW7Z/zebOVLBgTPKDEdd4+Yot+l1vdGXgKhgRiEIW4hjswZZTJiNBJJJET6xpUV4EttQqYnJBygqgmGVA8EgwSUDSNjMaaVXnjtwrfRb0ntSxfKdEGwU9CSIFMW+KNnwubEaMOeVMHUwWnc+pot+jsnf97p8U4ct1w4vCSrW2CgqSshkZTGjBh9aWOAw6jMwztnzZmguzBgR8tBpERQOIcQP+cjEDW4uWE31GoPQVWm0bt2w5cmXyIMscqgcx+JoT6Tjdv73NX8GjZwpyZwVPMTlVml1UEwgbXbzp3F4W08M4nKsKQzCB1EqR5VSrhUe5iGIzKBKsJjwnXT1FLI0phw89lzZt4nMYn6UPt5fnlobFi1nLgKZnWZGo5jBMAmBJ3PWn8PkUELlhixYSDJYkt+c7bRpWUGUNfFv7vsjMTGb0n50JQot2yRbHMJKN3sT1Wiz6Xe+WmFuzbVrcAJcEMCxkiIAkmYA2Gw1qwuY2265bg5ZBgnqpBHXzArJcSKO14gICDEuWLkz7g2AqV3AljhwALjNbHdmY8PiJH60ofa8Tlulwdh3F05iZnRjlzAZQxXwlgDE06l5RorgSPeWfnWR9kMOFNw9pl5zoAWAj+Va63idpvdD+7+u21V4+th7eWkVxG3er4D+7/jptU7d/bvPc/wBP+21COP2i4x5Ttb0+O21cwmIJZee792fc+u1HH1Q4t+FHPOnvLXK6mIYKIV20HigVyjTt+8Nz2Y1mGBn5VnOEe1Iv4h7XZKAHXKSjCOUls34ZIETvWku3NQMyjXYrS9tUBzA2QWaWOTUxtJosqQA00seI9fjQjZUxph9z1P8AWjLcGnNZ3Pu1xLg5eax1900RWf4UmcXAuHzQROY7egJIGn8/M0hjeBo5DE2cwBghogHcafGtACNNbGx901EINNcPseho368vLHv7H24IBtyRuDMetTb2cUqAwVsqgSfIf8VqTbGmuH28jUdPxYfw/hqNe7nrW2Yu8JtxkdrQXcAmPoN6bOFs9blhiu2bWD5QetC9oh3uHyvh80NBySAeWJ86rbuItjDWSpshkcZ1ycxYA+I9Z/nHSj14dC54y+ru0D4a0xZWfDFsgkZZaJ/P/mm7lm0wy57MW4ygJ4SNIMdaoLDul+9N632j4UsYTZiRyqOkAfwrnCcbYTsj22S6BDZbfx+9kQRGxGo8tKNXoWTjLfbsvcZgbDszM1rNpJCEfIxUsbg7L6u9rlgCEIgfh0qgXs3XGXDcViplDkImQ20fxqWJx6s1kXbwWz2SmAhC5teUx8taL7OXH9V/YurnDcPDc1uMwbRDE7fLamr3ZswY3FLIwyRb226D5VncMEuHEKLzNZQhrfI0ZsuoHpGn5VDBMiYR7puOXPIcqkSCw0npsNaF6V+crb/LRqloC4q3Fh3GcC3v8etJ8X7K3bzHvAjgAZNln18iao8FilGJs5LoEkA9mh6jwsT4jFXCY6+A5xN2LU80W/WIPpRM+lenlL6uP2F2u2VuJ2TFhfZRk7MBQqkHNsZIP8K8OKPcYrbUMLd0gEqBHw5dNB0rns3Z52udreKh8lmU3WZ08v7mkLWJt9pd7W5itb5K9msSJMzJGs60dvTjcrO9i8s4m3bs5r5yjOQyC1IPQeECd9vjSKcYw+bs+xcWwJjs9fOckQBvrNDw1i9esEdrfgX81kOpkgT1+B/Oa9bxeJOJLd52jKViIX4zt8qGHSw3lu7/ANrizwXD3rQNplyuD0gHzBESCPI0DDeySKRPZDyIBNPcCwrWbKobl0kuSYTST0GnSKskuHTnunm/AP6UfN6mXpysxvCsXgmGmTDFtzlM+v63pjDYS0hU2uQwRpb1PzI0pj7ZEc908x2SgHEMcvNeiToFA86rll1b5cs3FtwFd9SxMWwJJ3O23pQxiycveXdjsmn8PpXVY8ut/c9PrXEJ5f2jc+W+uv8Aaq45Z2o23PLzXzofd+u30qeBnMn3/hPSPn/aoWlPJpf69QPn8f70TB2+ZOW9s27UZl5PWr0KJW7t1En6V6i4ckAQp/8A6NeqPRsJ70Ec5Gv4ZoS4jbvBufcrpxMkHM667ZZjSorifD3j9fcojqYkcver13t1xcRt3idfcryYrw94evuV5MT4e9Ox/d0HlvjTvLex9yuLiBp3lrb8FdTEbd6fCf3dTt3CYi4dv9OgGLw07y1t+ChX8UqKWa7ZUBDLFNAPM6bU7btOY7zp+AVWcdwF+72dm2whua6zJCBUIIQkAmXbKIjYP0oqVvGKyhlvWiptgqRbnQjcaeRrr4ga97b8P+n/AGqhum/hx2VxzbVLyvmS2xQWnLMy5okqrysHaR0iq/G8fuM1wJiwEa8y5vCAotIUUPlOQM06+YInWo1y1z4oa98vhA+71+FQuOkse1SSoB7pdQdxMdZrMf4lda2jHHPreW0pQSDbJOpJQZ2G2YbxXuI8fvL9pt28S57IpztbHKuS3CzHidy2vkG9KG75aghArqHVVIEqLQA18wAB9K9eyFWUvKiNOyED0AiqHHcZuTiGTGXMtu/btqotplKsbWYHlnTO3XpUxx1pe42NZIvNbNprIIyqzBRpz5yAGmQIou6vTdADAXSBIEC2APhEV4XFAZRcYDNsLYA/ICsxgvaZzethsTfKXFJbOllZhVKsqLzIp18R1n0qA4xf7KzcOLxJN207MDbSAy2syxA/F/GictQAg2dxD6RbG/5fWiNf37y9Gb8G9Y/E+0d8obi4i+EOGdk7sS1xEtk3DpouZiB8J60fjPtCYu9nir+mGzCAv3guKJ/+JOtQ5agX4/eX/F0SPltUhidfvL/j/B/bSsdxDj1z/MOb+JRWsFrKlcpHOVtk+TOIb5xRcdfuW3urbvY9ptW21LO0G8BcKg6qwtzHrFXZutat8n38QZf8O/0qSOdNcT49stYnG4glbow93HvZPZmW7Ug3O2EhSef7uSQv0qNuxcZXTLi2tNiEILdqFAKtm7t2Fy4ARrrGoPSjNum3N8iP2knNtGv9qCMSzR+0RmPl03mspZ9mrjW1QrdAGLLBbn3QtlBLMmcxBmFmZ+dW3B+E9hZKEOCL9whVaBkLnIYkxp0kkVXLKrO3OnLiDzHrXRPLyX/EfeH9d6US1t3d483+r/HX61MWDp3Vw83W5/eq5bFVDy8l/wAR98f13ry2jy93d3P7z+Ou9DTD7dy3iI+8+P6+XrXFw3h7kjmP7z4/oH0omxLVg8nd3Nz74/U0TA2OdO7bUtM3PT470umG8Pct4j+8+Om9FwWH507kbne58dP70axvKztWtB3f1LdfQGvVG1hlI5rabn3p6+derL0o3HggZrognZdNqgt86d5d6+5+ta6WMj78b7aj/moI505sRsen61qo6mIPL3l3Y+5XbV8nL3l3Y+6K4lw8vPf2Pu1J3dVBVmaNDmoGbSkAHOxPrA+lOq8iqqxiyd6ctXagOy1xa7NcoJlj0MfCkr2B1czBuABzAJMCFmZGgoWF4/ZuG4FaVtKGd/cgzOvWMpn+dNYHiNu8ha2wYAwYkEGJAIIBEjWhpXYlCJm4dAI7sGI9I0pW7cEP3p1Azd0Nfjpr8TWhKgfOkcZYJBKu4MbATtrp1mqrI3Paa2VvQLpC52uBbdsKOzYwW21dlkdfOi4njthb94zdN1EUs4tLmJJCi2DvMsB86hc4EIvBcTfHaK63ItjmFwswBH+0sYPlRLvAU5ovYkDs1TwAksLoui4Sdzn19aih3MYiJcJsXkPaIuTs7PMX5RzDl9D5fOi3OOiHVkxIuLdW0lsi2SSyZsoI5VXJMnyot3h1xiS+KxT95bZh2aqp7MyogHl11JG9SxXC8zO4u4pXN1LisFEqy2xb2JggrI+dDgpiePwrHscSSjhHU9mMgbLkHUFWBHhjbXaluKcWWwQ7WryMksQWtJIOjqsDvOUDoBOkzVq3CpS6rXcUzXLqM7ZVBJTLkEDQKAgAoXE+GK73WN3FjtYS4AEJIAgDMwLLoY03olsWYvAic2J1YHVROwIB/PeonETMXMQOaeaAP60tZttly9piAEgDNpIAA1jr8KJfxKoM1xwondjA/M9arlll4FLNJ53PxJJrw3+dAxmLVELkjKBJO4jzEb/Ku8NxYurKhxr76Mk/AMASPUVXI416a6i+deQA9QfmKIy0QJPFR72FV/EoPWdf1/xQVWiG5Q2Uv8MUarbV9Z1cj5eo/pSow/h7hfEd7nx9f1FWf2qk8Vhg8MttGMiZJWfWaAFvDeHuV8R/ebb6UbBYXnTubYhm/ebb6UmmG8PcW/Gd7lM4DDw69zaHOdc8x/UVVxvK2spA+7Tc+Fx5+teqWH0G1ldT1Jr1YenYLkk+G+N9iI+Wtctzp+0bH9fGutaM+C/18LafL1qKiI5cR4fP4fWqGsLZJAIZ9tnoz2TSeBx0GOY/91WQuigrLuGIMipWWNe45eZUXIcrPdt2wYDRmcBtDp4c1VRxF23dZM3bEtaVc+VAC4uljyLOyDSDUGiRqnWXxHtQyBhkUuEuFVDHma25UgGPAACxboBHlUcT7VMgvd2CyZezGYjPKBm6aZA2voKLpZYrgbucWAVUXrC27euxUPuI0HMPrR+C4S6L167cTs862kC5lb7pMrNI0g7D0pGz7RObhAt92LhtZouSCBq05ezyyIjNMaxRbftcDbDdmfuVuMDmULmZQZLLqqgkllnQGou6g2CuW72IZftJRLIa0BcZgzkPnADypO0A6DyqixOLvXLN9Gdyq9g+ZgSRbZyL0xbtl1WFzADzE61qLXtBmAYWswN7sQUuKRmiQQSBKmd/OncNxVLhYK3OrMrLmGYFWIJgHQetDb582MOHW4mHvCGxNq2l21aXK6sD2kLtKaA5dPhQsX7TX1L2zevT9oe2bgtoNEAgZSwAJJ1k7VuMXjLTEqXJdCemqlfGQWA2G5G3nVY7WLiXCC7oWDNAVlLeZ8zHWrE2z54xiX7Ai/eXt2ytFtWgqCcwOaCDA06V5vaO72hm9d/ahZNjKA+QGM85pkgTtGu9W2L4naILBrsKA6McsBdBmHkuoGYeYpW5xKxLXC93MzAByVmRE67wJH5iqxcyXC/aG9dulWuXwAzQMolwHK7zyhRE9TJ6ChcW4jfV8Sbd3EqLTWsqwv7zQ5idRtp9atnuWlk98Mt0gHlEOATc1nTTNPpM15cdafMFa4Sbg3I3yFhPU6AkGOhijFyKXsXfN98ly7nGIyJYa2ShtTrca5HUSc06U17RWovWWNt7ttBd0Vc/OUi2So9TudqhhvaW2GCqWIaIPuyUzgGTOYr6bkTFM2/aq00EaghGJDLCi4xHMQdxlk04Z3SAwrfZPshts9xLCFwGCDV9ED6wQAfyqy9lsM9pbgYMqNczW7bNnKLA0mTqTJgGBFKn2nXpbMsWCBtJZXRFzacshw0nYab6UwvFmKXZWHskhlzSCQoac0A6gjpO9Gbab9neECzaWUtrd5gzLEkFywBPwj8qs2rI2faK40AIuYtbAlnVYuA6kOgbTLG0Hoa7f9o7gUwozpnzrzt92RtkXQGfE0AExrrVZu2na5S929+v1+tKqrXtBJQFYZngA5oydmXD5iMvTr6+VS4XjmvEqyhTkVwQXIIYkDxIswRuJB86bNU0zE1K1hidW28vOmbeGHy/X6/OmcwFVnaouYEArFm2Rn0JfXXoRU8BYh17uwOc+/8A32o2NthoORGhh4jEb0DBWIcd3YHOffmP6ijWN5i2tAgadgup2M16uWWIkBcP4joDtt67V6sPUk1gzPZ3djs3r08qjbs6jkvDl3zSOlSu2dT3TnTcPv8AChi2RqLd0HLpzSPyqqFEHSmrOKqnu48mordNQX91FfLInKwdfRhsfrVPj7uHuXAGO1wBjlbIzqrqqF4yhgWI30NGweLIIqvXC3fs/wBmFs/h7XMoXLnzZz7wfXwx4tZqKuxwu2P3ajkNvw+4d1+B6iuXeE2jOa2NQ0yOjKqtv5qqg/CqXF8AlsQVtAF3tZCABy5ka9128U+dDxWENlj2IVGbEFLSzEpctIpYL5I65/SD50VoDwq0XNw2xmMyYO8ZSfKYOWd/WuPwq2QvICFAVRrspBC+oBA+e9Uo4SUZwLTOQYt3Q+UC2LOULMyTMykQS0zpQWwNxUVXts5zqbj6mV7IBIt51HKZUiYB5tZojT3LajWNe07U6nxxGY/0OlIp2aXA/NIZmALnKGfxkA7TJ9Ky7WMTltg9qCttVSAzFXFxg5MOFErl1bMCBUcVgnUsxe+qG+ULFmbLbCAgjMGgF+XMOh+dVm5RpMfYS8jIrtDO7nz7xMsD0kg/nSIwj57ty4bxd8oIQQsKCF0k6a7+WnSs9Yxt3OoBuMA1pScqq03Hgq4OucqRou2hMTR/aEkXGk30RbWZVZ2AdsxzeFlMRAjU67VXO15uB3AkC5iZW2qSSxEh0aRrypCkabGD0r17gN3LdUte57kknOSAwXXMXk+HYyDAnahNxpwzCL6KGC5GZZUBJDHnzx6BIyzqDTeGxrsmIJ+0MUIKkbRkzSQHYRI01mBrE0TdQv8ABGOeGxQPbOwMkgB1ZRylsu7TMedQHCRbzm72vMywWZ5UqjrObNmaQ+x6T8aTbjFzKT3ryLTlgRFvM0ENLQfTMRHXSgYrHsO0zEpy3chcrq6ZcmoJBaDEKSNKqcrOxhbKnQuRAEcoE9n2eYQMw0AMEkTrFO/YbLwCsgKigTpFsk2xHxOtZX7RdZnhj4WIAk8nZEq4GSJJiGzayRG1P/YnGYZrxh7WWLlzZiouCQRI1Pwozf8ALS3OHW2zSs5g2bU652DN10llU6ekVK3gkVCgXlac25zTvLEyZ+NUK27gxC5Vuwt4LPOwNvLEklsuWegUkdTRONWLpvE21uE9mmUrmjN2jEiQwVeUAGQ2lGT97gVuFCrlAdWM5iWCZsqkkyAJMeVGPB7MKDaWFkLodpkjzMnUiTrrVJZtsWdraXCwu3szZoVk7wC2pzaHNkA0BBBNd4dw+7nkA2suRxnRghcZ1dSvaEnR/FOpUUNflpEw6woKgqhGUEaCAVH/ANSRRrfCLMaJB0mGcGFbMBMzAI0Gw2rGYjA3mt5ezObJcykQYc3XIiXAtiCuupI06VqsHxA6hlZYgaxzcoMiD0Jgz1miXhcE1An9fr5/SkLnED0+v6/rSN+4zdarKwxCeYRtRAYgD4/rzoODtQ47uwO8PvTHqNdRSVvCR0Vj5MYG4pnA4aHHc2BFz8eo0Gu+oouPeLu0oGaVw45jpm+HWa9XLVo83LYXm6Geg9a7WHtdfD6/dPt0bf4V5MPqO7u+Ho1efC79y23Rt64+H37q74Rs38KoFiMApMwQagMEKLjMWFPMHWR11n4R/OlxxNTtUEjh4NN2GpJsTNeXEUVazWfXHOcV9nzro5YXNC2UgE2Nozifibeu9Pf4oo0pL7LaKqsaLc7QHM2bPMls0yWM7+RimmLnEU9rCUDm1lD22e2S6mckSDoAu4IJMR9V7XtMpILwo7TIWzAoJtlwwMCRAjalLWAsW7Yt3XBYpGrkCC0nIpPLqAdPKmrdu0rB8zZs2YMzkktlKAyTqSrRV0xaj/8AlVsIXKmMmYAQSedkgf8AwLHpGtPHjqqzK1u4uUgFuQrzsFQzmkTM/nVPi+AJqRJ7spObUKzMxidpJPymvOwfOHJGdkJMAgFCCsqQQRpqDoacs8LvieKthC5DOFgnJvGYbEetI9ujrcbJiIRubMSCpXckHVdI6UI8C7hrJt3iGbNmGUDVg2igBcsjauWuAKtq7b7PEkOSWghQMwAMAaAQKqIrxC27aLigzEQTmU6qWGp9wgEjXXXyoa42zlZVGIUMRCiVnNPMPNCAdRtBJoeP4LcNtkjFu2dMrFgotgaF4G5gkH4jap4n2fBYtlxS5cqIJGluIZN9Qw97fb5jgH7ZYS28DEC2gRuaQCpIUP8A71OgkDrvRmxKK7qqXg1sqWLa5Q/hn4xIqD+zmnP9qfLlVJyiFzoSDHinIFnTppUMP7Pi0zMExLSQpzMNsxIk7mAQuvpQ4Lp7S2FVMs5ShKiIAFvU+ogCuW/aFW2Vy5IATlk5gTI1yxCsd6Rb2ZRGIcssSMrRMEMp+Eqwk+gqSYFUEB2zAhlaFEQMvhAymQ0Eka0Thc2uN6wbVwDIbhJyiEHjJBbNp5Rr0mj8N42l5ioEELmAJViQTHuk5TO6nUTVfhLCjKNTltsgzGZVyC0+ZJFNYfBKojPdmFUHOZVVYMFUxtpqTJI0oxdLVLYA0AGs6aanc/Ougfr9fH60MXutcOIqsJsf1/Gg3LlDfEUjfvVUOG5+v186ZssDVC+IIqVrFMdI303qKvr1qYhVeCJBIAHxqOEwkOO5tL3n45jQbeYpa3hTlE2FMONWua6x0jbp03pnC4SHHcWh3w3ubaD8/rRce68tWQM0pYHN5jyFerq4Yy3JZXm/ET0HlXKw9yb4bfum8PR/7VF8Jv3Vzb8dFfDb90duj1BsNv3T7dHqhW9gwZHY3NtCWn51W3sIynaKtcVhwAT2d3YbNVVjixnLavA+Zb67aUS2RF8QFpS7iyaUv2LwmVIoVqWoxvYtzFV23jDFRbB+tBdAu7AaE6+gk/SiektfdrmIYDs9bKjvEzDxPsJAkT9ajxPh+XD27XMwDos9YDCT6fyiu3sQi6m4g1jUxrAMfkQassDjUcQzrtmDDUR1PoNN6GqorHGbyM4fPmAVCyaFiqPkc6GVzMCV66in8VhQ+Y2kd75N8u1tWBZCGKGSNVkoFHxG4qzuYS3lzkqyzlDB1ifLWmsPhFIMdrlAzaXAQFnx7+GQfmDrQ1fCidsOoc9liOwlAqi4VRrkPIJOyxlzT1FBxPZC2FJum4V5W7U9naGfxrrJyzAG5y9BWwHDTBIW9rBkXNx+KZ8Ov1rp4WYPJe3Ec+mvUa7Giavhmr+cYhS1rGRzC2A6mVCjnGupJ1iNB0pHhzEq6xePaJaXluMwDM8MXzH7zLJgR4ToNK2b8NPNyXhqNc+k+vpt9ajc4WeaUveIEy+x2mPLYVTnwzGHXvYC4gXO3dbozmRbAOSRqIHdZZ8zvTGGssq3gLWJukYmJNxQ3hXUyQDr5QNtKvn4Y3NyXtXHv/OJnUQJg+RqLcK8ZC3QMw1z7ban46f1ozZfDC8SsLce6LK3VuAuCWcs7sVPdgD3VgwfgB50hbRCwmPs4YTJbKGa22mvkQPgW9a+g3uFxm5boytJ7wcsRJIn69KqMdYU5xnZAjBbgdxALTCtrsY0Bjai6vhmTiVTsSOa8ChYkNmiAAFMRERn8zNXicRJ3r17g/Z5gzqpTVgYGVTME66AxofSothAvvrJOk6E/ChcNivjjXLeMJ9aXtWlYAi4pBbLIIPMY5fj6UTD4TMAQykEbjb5fOm2b06btY4TrVlaAbpVFf4eQCZmPSoYZ7qmFk+m9WOeWOmgbCKdwKnb4eRBFnMJA8WXf+VKYd7ravacwQORsp+cyfyijnA7n7O/jG9wH89armK+C8X+XAi4N7kxqPpRcPg4cf5e2IvL+8mNvzFAOD8X+X99d7m235g/Oj2cJFz7i2IvL+8mNvXai494vxbKloSyvNtPoK5U4y5uS2vP0b0FerG30UcSoUMTaO06N5SSaVe7mBK2ngqCCH3BGhqq9rCGtELKEKzEhjrCnTpvS/AcOFsAtmbMqkcxGURt1/lVc8rwuHw/i7q709+gXsIDm7u/sPeqVxU5uVunv/2rr2E18ew98/0o4lzhInur5GmhNHwWCGZu4uDbyPWuvhk5vvNvxn+lGw1hMzfebD3z/SouPcS5wrNPIR8qzPtJwBwU0MFbw2mIsMfy0rWvhV11uf8AzP8ASqL2pwq8utwcl4+M/wCg3pUeli/anh2S0TleftCzp0OGQ705wbBA2GPZXtMETIj/AFH122rvtnh1Fswbn7Qu7/8Atk9KsOD4Rfszmbn/AKeD4+ue76belFZHsv8AIg5L37Qeun3Y+tabhWHH2a53d/8A9P8APT7y9J/7evyrP3cMv2Bdbn7Uw8WmltdYjfU/nWn4VhV+zXDNzTh/4+vaXvTbTaga4VhwVsHs8R+xOND625I9DrpR1sdzge7v6Pa97/oPt/Kh8Dw6m1htbn7K58Z3lPTbTamhhV7DBGbn3ln3/wDoN6UNsn7QWB2tru7w/wA3d3P/ALldvWn+NYcZcV3eI8GIOp0H+at6n0/nFL+0eFUXbWtzXGXff2/zKidqe45hVFvEmbngxBAz6ftdseWtAPgVgfY8P3WI/a26/wDTvfx1+tJ+ymFH2HFd1e+9tDQ6b29/jP8ACn+A4dTg8NJuftTe/wD7L89PT60n7KYZTgMTrc/aLQHP/wBS0PLXzqKhbw47fir9nfhVuDQ6jMW1bzBy/Wl+O4URjxkv6YjDjU7HKd/Xyp3DYZc3GDL6Zo5v91zfTXah+0FhR/iWtzTF4eJfzHXTWqq047gx/wCYd1f0w9vcgwCL29Q9o+Cr9swMJcXNicvMNtV2NWHHcEo/xHmuaYa2fH6Xt9Kn7U4NfteA1ua4yPH0kbaUZUHsvwQth7WhH/mKr8O8QfKrf2e9mm+y2WH4do/3NSvstgFOFQ5rmnElHj6donpvvr61fezWDX7Jb5ru3+ofxnTaoVHG8LyW2OR2jeAKqWwu47C9ow1BA/OtJxDCJkua3dv9Q/0qkvYO2M/3mjj94fX09K3i8fX7gNgAJ7i/4xu/5TrRLmE8X+XuaON329DrUruFtjPpcMEHW4fy+lBvW7Yzcr+IRNxv0a084j4Txf5cjvBvc2+pn60a1hef7hRF5d3mNfnSd02+bkbxjd2P/NRS/bD/AHX71d2bzFLVx7xsFhS3Ig5vxDyFepD7UhLRaUa+ZNcrm+k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2" name="AutoShape 4" descr="data:image/jpeg;base64,/9j/4AAQSkZJRgABAQAAAQABAAD/2wCEAAkGBhQSERUUExQUFBUWFR8YFRgWGRgaGBsaHBgcHBcYHBocHyYfGhwjHBgcHy8gIycpLCwsHR8xNTAqNSYrLCkBCQoKDgwOFA8PGCkcFBwpKSksKSkqKSkpLCkpKSkrKSosKSkpKSkqKSo1KSwsMCkpLCkqKSk1KSkpKSkpKSkpKf/AABEIAM0A9gMBIgACEQEDEQH/xAAbAAACAwEBAQAAAAAAAAAAAAADBAIFBgEAB//EAEQQAAIBAgQDBQUFBgUCBgMAAAECEQADBBIhMQUiQRMjMlFhBkJxgaEUM1KR8DRDscHR4RUkU2LxY3IHJTVkkqIWc4L/xAAZAQEBAQEBAQAAAAAAAAAAAAAAAQIDBAX/xAAoEQEBAAIBAwMEAQUAAAAAAAAAAQIRIQMxURITQQQUYfDRIlJxgaH/2gAMAwEAAhEDEQA/ANUmGAUABG5dZMdKHewgIINu34P9Su2sQWtiezPL7/w864wGumH8I60FXisHGYG1b8IjvN/r+oqFyyObktbj95/ff4VbYi0pDAjDnQbn++9K3eFKS2XsNxpq36NWVwy6d+CZsDXu7PiHvk/MR1o68OOvd2vFuCxn4a7/AJdKJinsWD3ty0hOu2p+C70Th/GsLcIRcSmboGBQnbQZgJ26a02z6Kt0wSdba79JpDH+yuHuNmZcpzKzQWAITZSAQANTrT9zhxM83WhNw3/d9KjtMr4cu8KtELkFu26P2iwqEEhSnMp8S5TEegjakLvs0VtWUt9iTauC4pdSM2rEqQp0U5zAG2nSrVOHL5n6V5sA/RvqRQ9WU+FFhuHtbtvpg2uOzOwZmVeaBknUgBRGo33rnCMB2QfN9lUPzBFJKoIAKy3rLbASdIq0uYa7ptp/2n853FJYi1fQTmtxlIHIp+AOm1E9y+A8FhsjYhmOG7xs67nlyIsH5qfzruCsZDeZ2sFrj5tieQGLSzGkL08yaE168A3eL4f9JT1+GtSu4q9zc48I2tL/AEppfc/ANvhQGIa4Xti2rZktiSpuOOa5ljlOrQvmxOm1dx3BFNu8EuWszrlGYaSbpu66aHMSJ8qK+LvjNznYful+um/5VJsZf15z4gNbK/kdPrQ9xBMK1x8Q9z7OhuqtuAM0QLkvIA1m59KHwvCuLiNcGGXs7YtiDmzGUJYQBA5P/saM+Lv68/vj9yJ/hr8a99rv68y+L/SGm3h0/jNNJeoW4dw51awrDDZLNy4Q4eSwZWCjLEjxa69BRbODf7R2jLhmUXO77w92mWDlt5YLkzLE9QNKmt7EEjmt+I7Wlj5eutN2MPiNM2UwdIVFiqe5+CGK9nXu3M6/Zp5Qj85azlmcgGjyeh842qyu4Em5bYvbQW80LkU8zHRgWMAgSBodz60VsNdI8UfOP4CoYbhEklmJP686Hrt7RYHD2ScxFssI1OWRlJK/kST86OAmng2/20svDV82/Mf0qX+FL5n6UTefhX8dwclSuSMpGqA+UVTXrUbm14eqHp/OtL/g/wDu+lQbhB/EPyrcscM8MsrvTMXLg5tbOw9w/X1rj3Bza2tx7h1+m9aK57PmCe0bbYKp6+tcXDKmaC8wNTbB/lTcSdG3uUwWCAOdjbkMCBk66an/AHelWfajXmTxj3D+pqL3Tzc77j3B/T61Jrx5ua54h7n6/OsV6scZjNRj/wDxXuEYW3mIKm8IgRBCP5+c/Su0X/xOxgGFVWDHv1IzCPcuT/GuVqO07NE7oF5Sg/8A2L9BFQa4Neax4R7poeHxqdmMtwDTWUJg6abfWinEjXvE2A+6Onpt9aww9cbxQ2H6e6fX61W+03HzhrLFFU3HYJbhdCx6x1gTp1MVoMIJZgSGHlky1mPbjDC0cO+YIoxA52XMFlHAJEiY3+vSgw2M4LfUi7iVYK7APcJBIBO7RtofKOlfRPsmHKshRFwlnxmBDsNxmGpCgySDq8DprmfaG9lslDijde7CIidkFMkanKCQo333ij8N9nOzRlDt2+HOfJc57BGpQqhiFYAjMIKsDUrTYcBxJt4G019iClqWL+IKNp9QsUReL8yB7V22LhyozhILEEqpCsWQkAxmA10oLgYvCjUoL9oMD1BIDD4w351y9h8Rcyl+yBRs4yliHuKDkJkDKmYyRqTEbGiHMHxVXvPaEgp1MZWiA8H/AGFlB/7h60TC8YtuVjOA57tmRlR+oyMRBkajzG01WWvZ7J2OV3ZkJD5nMMtwEX405WYnOPUCjPw68bC4fKmVci9rnjltspVsmWQ8IBoYnWagtrzAbkD4kecefnp8TQjdjfajYjBJccMyywPLqdOYPEbEZgN+nxqiwOEzuE8WHw7TbJnmaOS2QwEizLa9SU/Capo1euETzvGXSEnSfMD/AIqNy6ebnueEe5/aqvjuDN3E5ezW7GGmC5WO+Oo5TvBnbSpXGfC4UhmvO6WwqnzckhFBJkrJVZOsCgs7jnm5r2w90fqK69w82t7ce6P1HrVFwYNZd8O64kSguJnZSSQMt8yGIjMQ8TPMfKleO4ZLgxzlLjm3aQBiQSpFt5EzprGnpQ01JuHXmveIe4Py0qQc/iuasN0jy9Kpfab7pJz5e3tT2hHZx5Nr4aLwC6B2qpbyhLiHNbebbFlnfzAXXeJGtE0u1OUEs27aZgF30A6CZHzrt++tsSzZRMCep8gNyfQVmeG4Z7tmx2iwbd23lQ6ZQlwG5dadS7QYB0APmTV7jMO5u2rqFSUV1KsSoIfKcysAYYZY1EQxHWgLh8clzMEMlTDAghgSNJUwRI9POkjxxVeAlx1yuS6iVHZkB4G7gE6ldojXo5gsIVe5dcjO+UQslVVAcoBMFjLsSTG+gEapNwAZhkuXEtgOMgjQOQWCsRKgkbfkRReFndxirbN0kZAmeR1ULOnnPSvcOxvaJJUo4Yq6EglWG4JG+hBB8jS2M4YHRLQhbasuZddUTUIPLUD8q9hOGdndZkY5XQBlJZpcGFfMxJ8Mgz6eVB29xzKtxzabs7TsrtmSeQiSFJBO4Mb0biPFFs9nmBIuXAgI2BIJzH/bpSuH4HbD3HdLbs943FJUEgEAASZ1GWfnR+I8P7bICdA5L7yVa1cQwejc8g+lBG7xRBcZCxDKqswAYwHYIu3mx2+FTeGQOjXCGUMCh3B1B1+IoHD+F3FuC5cZGYrcF0gEAybfZEA+Qta+pq0e4AI6bVUqsuzzff8ATy/KvODzaX+nUf12ruIsHm5HOg2f9fOoXLHi7tuh8f8AD0oig/8AEfBi7hVUyrLeWJM6ZLk7esV6je3GAnDCFI75dmn3Llerc7Ok7LFnyoOYppGiA/Lb6104rxd5c3A0tj8v71N7xyDW6vLByifl8PWhXGPNzYjden0Ou1Yc6sMFeDkkGY89D+VC49wlcTZe08gMNCNwRqrD4H6TVR9uKXDvMwZ3+dXGH4krjyor5Ti/YfF2n5bZfKQVe3BEjYjqI03rUWOG4zFlO3RcMApV3QntHVhDoBqFVtzOxFbTMK8KiuWrQVQqgAKAAPIAQB8hpU5qNdoJA0i/GHW+U2tr2QYwD967L1YGNABlB11MxFOUN8MpYMVUsvhYgSPgelQdt4+4SBFt8zqgYZhbzktmWTmLZQu69dNNYna4vmiUYCQjEkHK5JULEAkBhGYRuPWBLgrNtTyW0WBMAKNDI16QdZ865FkFYEZYAAJA5dVkTqVJkEzvOs0VzE8UtqGLo6tABXkzcysyiQ0AwrEqSCNNDIkeIQFSxR4yBtWiIkzDbRvrS93htvJlzkANKi9lZQzBlMyJbNnjmJMxUL/CibNyzlUqbfZoc8nL2YWW8zmBMeUVUTxVxRbe5kdlVc0q4OnUgz6VFSIuZrN20M0ntCFnQljE8wCqSfQVDHcKL271s21AccpDaAHrGx6k7TSV/wBnQwYFbS95n7uE1yMoYiSDqwOXbSDoaGlnexVsZp0ylSZurptrvtr8pqNzilpQeZYJJEXM3ultANDIUkeewmkX9ned2Mas+mbbtVgkaxoY6bb1DHcEHMQEUkZNCrai2UDeexmBAkCgNc9o0QE9m85SQpABaFVlA194OCPKDMRUsR7SHK2RTm5wCQcvIgYGYg6HbpGulKWOGry5+ZteZiSSWQI2+vgUCOgp37QmHUHKNWgCUXXKcxzOQq8qwST06zUErfFHtypPanMUV82YNcKobSDKoCqZafIj10l/jrwY7ImSBBbTLeW1z+hzzpU1xtstb7tgqsoEQEV7iSgKA8xg76gFxvNWWHwaIIVRBJJ0kklixknfUk+nyoomHclRJUnYldpGjROu4jXWig0K1ZCiFECSfmSST8ySfnRKqJihPcipTS15SaAn2mpA5utVz2DQoYedVDuNtAzyK3L+KOtAeyObu7fhB1euuCV5haY5feMHeowNdLHgHU0Qn7TK4sgpkXnXw6gyH1+UfWvU5jrgKgHs2EzAG2n969Wo1tLEZivhvDQeAj6wdqE6HXTEeIbtt8fSi4qwWAlLjQRqrx16gbihNYOvd3fEPf8Ah9KyzSmOw/OTDD/u3+dADRTnELDAZgtxRMEMZj1nrVPiMWEBYzA3gFj+QBPXyqKs7WMirXD3pFY23xq0SNW1E6owEEEjcaZgpI89/KbjgnExcBIDjKYIdcp1UMD66MKK0FdqgxPGroS5cRUyI7CWDkkIOaAgnmeVB2WCTI2KvHS11bdsK3dsTzD7wIjLbBHo+pg+nWoaXVdmqPCcac+Ps+W+tpyodfGgyMqvzAZzl10bcGj43ibpeVYTIxCgSe0YEHPcAGgROs/zigb4lbDWrgKs4KEFV1YgiIHr5Vlr/szee2TcW27ta3bxdq7JnO0DIiBRB3zedOYX2rbs3d0GYAFbYFwOSQxUEOoEcviWRo2ulWh44ptWyFm5cyAWwQDmZZIk6COb8qpqkMWbly2Ey5H7VDJKkBVuhsxnQ8qho67UjatOrLYW3YUm2GuBbgkdm0G4DJntiQBm10PWrlOOW7jLbXIS9vtBn0yxHK2sZ5OgBO07EEixnFEW6bZWyScknSAXJCA82YnQ7AgdSKKom4ReKd5Ytwexa4iMhJIW4tzcwWzFGI2A260fssUquosWdUULDIMpysJkOAHkpIylZHxq3wvE1um4MttSMrc2hIacreIweU8pgjqK5xLjNm02Vnw2YuoiRIDGMxE+lBV4u3iYcLaSZeCLiRLLb7MjmnQh5061HFcPvs16OzEs2XLcABBylFAzSIEzovXVpq6bi1mY7XDSzKVgzMiQQZiTB060piOPWADN/DhSw1VXO6hs2g0hSCT0nWJoivtcDZShuPbhGVgDLOIvFykxG0CRHXcQasTae4tliwS9b5swAZQ5TK4CncQx6yIqvv4rK+VALjZC28DxBVMxtqWPoDvS9r2klbXhlrmVzm5Qou9nnEweYxAInfTSg0GE4AqlId8ilGKcsM9sQjTuNgSo05R5VerWQbjV632obIClo3U5WAIRua2GJh+SJZYysQINP8W4y6hWtMoBUlFK5nuMYyIokRI3I236VBoa9NZh/aY27jG8SloFgvIIbIoJAuZ5mZiVAMb0PCe2K9gzXHtm4DdhVMjkGYJmGh0jWg1JapKQayFzjOIS1eGa29y3aS7mjIArqxblE5ipQgeYIPSn8fxrKr9ndth7QzXFZS5y+WUFTJJEa67VTTSKgqRtj0rHf/lN5Ltu3c7IMSiuozBiXBOdDMZVPKd9QdRoKtxxJzpmA9SKIaxpEkTZ8Ozb7jypU3BrzYfwdV/jRGxE/vLWqndTr8fSoLe/6lvwfgP1qoOlxTAYo2m2XTp516vLcMAhwdOggfwr1aio3sMeqAmRqHiNfLrQTgt+6PjH7ymriTGYW2MjUmDQ2ww/Bb8f4zWUBXBDUG0QCxH3k7jynWk8Tw8LKkZZ26706cIP9O14/wAfpSt8PlChLSxMHPJH5naiqDiHB7FpM7u4ARbemXMYUqsErM5SZEx16CmsK9uRcRmhuaJ5TKKgkeYCCJ2M+dUXtIW7S0rAvrnIGpIG386SwF8hbtohl5Wa2DuBBJHx0/jUe2dDfT38tRawSy0s4BdmXIzIVFwDtUJG6kgn502cHhzHdKIQoMojRgAdRBmBo24k1jr+MjD2Dm1DCdddzvQMXfZrt2WOng7wIAOjAe90qH218tz9kWVILEBxccuzOzlFi2CT0B1j0FTxGCUu14NdzNAbK7BSBspG0elYbHEtYF0s2cwphuUxp0+FN3cT9ke0RnZM5LKWPMIGn0ofb/G2iHArNxSr57hK5Q1xszIAGACmNIzH46zXrns/a5WRlsOpBFyB7oKjNvOhj8vKqXASRiGa8qOLYcAkgiZIgdCCQKaW9cS1auDFg9o6hg0nqdT57D86q/a3+5frw5AEHaWCtu01vmGpD5ZJIOh5Z086BiOAJnLC5YAGTQrmYZGLctxmzrJMEayPKlGxbXXxJbFW7QtGFCrCwJ36tt186nxLiebIgxKuSoJ7G2FzROpYmFOnlRPteZN/8NW8AyMzi9h2ZjbDk2wMyIWJkDQ3TOr+nSu8QwTNcz279le/tORkBE25AYT70RI6+YquTi7nCXyb6ZlcKpy80SumYb770YXGW7Z/zebOVLBgTPKDEdd4+Yot+l1vdGXgKhgRiEIW4hjswZZTJiNBJJJET6xpUV4EttQqYnJBygqgmGVA8EgwSUDSNjMaaVXnjtwrfRb0ntSxfKdEGwU9CSIFMW+KNnwubEaMOeVMHUwWnc+pot+jsnf97p8U4ct1w4vCSrW2CgqSshkZTGjBh9aWOAw6jMwztnzZmguzBgR8tBpERQOIcQP+cjEDW4uWE31GoPQVWm0bt2w5cmXyIMscqgcx+JoT6Tjdv73NX8GjZwpyZwVPMTlVml1UEwgbXbzp3F4W08M4nKsKQzCB1EqR5VSrhUe5iGIzKBKsJjwnXT1FLI0phw89lzZt4nMYn6UPt5fnlobFi1nLgKZnWZGo5jBMAmBJ3PWn8PkUELlhixYSDJYkt+c7bRpWUGUNfFv7vsjMTGb0n50JQot2yRbHMJKN3sT1Wiz6Xe+WmFuzbVrcAJcEMCxkiIAkmYA2Gw1qwuY2265bg5ZBgnqpBHXzArJcSKO14gICDEuWLkz7g2AqV3AljhwALjNbHdmY8PiJH60ofa8Tlulwdh3F05iZnRjlzAZQxXwlgDE06l5RorgSPeWfnWR9kMOFNw9pl5zoAWAj+Va63idpvdD+7+u21V4+th7eWkVxG3er4D+7/jptU7d/bvPc/wBP+21COP2i4x5Ttb0+O21cwmIJZee792fc+u1HH1Q4t+FHPOnvLXK6mIYKIV20HigVyjTt+8Nz2Y1mGBn5VnOEe1Iv4h7XZKAHXKSjCOUls34ZIETvWku3NQMyjXYrS9tUBzA2QWaWOTUxtJosqQA00seI9fjQjZUxph9z1P8AWjLcGnNZ3Pu1xLg5eax1900RWf4UmcXAuHzQROY7egJIGn8/M0hjeBo5DE2cwBghogHcafGtACNNbGx901EINNcPseho368vLHv7H24IBtyRuDMetTb2cUqAwVsqgSfIf8VqTbGmuH28jUdPxYfw/hqNe7nrW2Yu8JtxkdrQXcAmPoN6bOFs9blhiu2bWD5QetC9oh3uHyvh80NBySAeWJ86rbuItjDWSpshkcZ1ycxYA+I9Z/nHSj14dC54y+ru0D4a0xZWfDFsgkZZaJ/P/mm7lm0wy57MW4ygJ4SNIMdaoLDul+9N632j4UsYTZiRyqOkAfwrnCcbYTsj22S6BDZbfx+9kQRGxGo8tKNXoWTjLfbsvcZgbDszM1rNpJCEfIxUsbg7L6u9rlgCEIgfh0qgXs3XGXDcViplDkImQ20fxqWJx6s1kXbwWz2SmAhC5teUx8taL7OXH9V/YurnDcPDc1uMwbRDE7fLamr3ZswY3FLIwyRb226D5VncMEuHEKLzNZQhrfI0ZsuoHpGn5VDBMiYR7puOXPIcqkSCw0npsNaF6V+crb/LRqloC4q3Fh3GcC3v8etJ8X7K3bzHvAjgAZNln18iao8FilGJs5LoEkA9mh6jwsT4jFXCY6+A5xN2LU80W/WIPpRM+lenlL6uP2F2u2VuJ2TFhfZRk7MBQqkHNsZIP8K8OKPcYrbUMLd0gEqBHw5dNB0rns3Z52udreKh8lmU3WZ08v7mkLWJt9pd7W5itb5K9msSJMzJGs60dvTjcrO9i8s4m3bs5r5yjOQyC1IPQeECd9vjSKcYw+bs+xcWwJjs9fOckQBvrNDw1i9esEdrfgX81kOpkgT1+B/Oa9bxeJOJLd52jKViIX4zt8qGHSw3lu7/ANrizwXD3rQNplyuD0gHzBESCPI0DDeySKRPZDyIBNPcCwrWbKobl0kuSYTST0GnSKskuHTnunm/AP6UfN6mXpysxvCsXgmGmTDFtzlM+v63pjDYS0hU2uQwRpb1PzI0pj7ZEc908x2SgHEMcvNeiToFA86rll1b5cs3FtwFd9SxMWwJJ3O23pQxiycveXdjsmn8PpXVY8ut/c9PrXEJ5f2jc+W+uv8Aaq45Z2o23PLzXzofd+u30qeBnMn3/hPSPn/aoWlPJpf69QPn8f70TB2+ZOW9s27UZl5PWr0KJW7t1En6V6i4ckAQp/8A6NeqPRsJ70Ec5Gv4ZoS4jbvBufcrpxMkHM667ZZjSorifD3j9fcojqYkcver13t1xcRt3idfcryYrw94evuV5MT4e9Ox/d0HlvjTvLex9yuLiBp3lrb8FdTEbd6fCf3dTt3CYi4dv9OgGLw07y1t+ChX8UqKWa7ZUBDLFNAPM6bU7btOY7zp+AVWcdwF+72dm2whua6zJCBUIIQkAmXbKIjYP0oqVvGKyhlvWiptgqRbnQjcaeRrr4ga97b8P+n/AGqhum/hx2VxzbVLyvmS2xQWnLMy5okqrysHaR0iq/G8fuM1wJiwEa8y5vCAotIUUPlOQM06+YInWo1y1z4oa98vhA+71+FQuOkse1SSoB7pdQdxMdZrMf4lda2jHHPreW0pQSDbJOpJQZ2G2YbxXuI8fvL9pt28S57IpztbHKuS3CzHidy2vkG9KG75aghArqHVVIEqLQA18wAB9K9eyFWUvKiNOyED0AiqHHcZuTiGTGXMtu/btqotplKsbWYHlnTO3XpUxx1pe42NZIvNbNprIIyqzBRpz5yAGmQIou6vTdADAXSBIEC2APhEV4XFAZRcYDNsLYA/ICsxgvaZzethsTfKXFJbOllZhVKsqLzIp18R1n0qA4xf7KzcOLxJN207MDbSAy2syxA/F/GictQAg2dxD6RbG/5fWiNf37y9Gb8G9Y/E+0d8obi4i+EOGdk7sS1xEtk3DpouZiB8J60fjPtCYu9nir+mGzCAv3guKJ/+JOtQ5agX4/eX/F0SPltUhidfvL/j/B/bSsdxDj1z/MOb+JRWsFrKlcpHOVtk+TOIb5xRcdfuW3urbvY9ptW21LO0G8BcKg6qwtzHrFXZutat8n38QZf8O/0qSOdNcT49stYnG4glbow93HvZPZmW7Ug3O2EhSef7uSQv0qNuxcZXTLi2tNiEILdqFAKtm7t2Fy4ARrrGoPSjNum3N8iP2knNtGv9qCMSzR+0RmPl03mspZ9mrjW1QrdAGLLBbn3QtlBLMmcxBmFmZ+dW3B+E9hZKEOCL9whVaBkLnIYkxp0kkVXLKrO3OnLiDzHrXRPLyX/EfeH9d6US1t3d483+r/HX61MWDp3Vw83W5/eq5bFVDy8l/wAR98f13ry2jy93d3P7z+Ou9DTD7dy3iI+8+P6+XrXFw3h7kjmP7z4/oH0omxLVg8nd3Nz74/U0TA2OdO7bUtM3PT470umG8Pct4j+8+Om9FwWH507kbne58dP70axvKztWtB3f1LdfQGvVG1hlI5rabn3p6+derL0o3HggZrognZdNqgt86d5d6+5+ta6WMj78b7aj/moI505sRsen61qo6mIPL3l3Y+5XbV8nL3l3Y+6K4lw8vPf2Pu1J3dVBVmaNDmoGbSkAHOxPrA+lOq8iqqxiyd6ctXagOy1xa7NcoJlj0MfCkr2B1czBuABzAJMCFmZGgoWF4/ZuG4FaVtKGd/cgzOvWMpn+dNYHiNu8ha2wYAwYkEGJAIIBEjWhpXYlCJm4dAI7sGI9I0pW7cEP3p1Azd0Nfjpr8TWhKgfOkcZYJBKu4MbATtrp1mqrI3Paa2VvQLpC52uBbdsKOzYwW21dlkdfOi4njthb94zdN1EUs4tLmJJCi2DvMsB86hc4EIvBcTfHaK63ItjmFwswBH+0sYPlRLvAU5ovYkDs1TwAksLoui4Sdzn19aih3MYiJcJsXkPaIuTs7PMX5RzDl9D5fOi3OOiHVkxIuLdW0lsi2SSyZsoI5VXJMnyot3h1xiS+KxT95bZh2aqp7MyogHl11JG9SxXC8zO4u4pXN1LisFEqy2xb2JggrI+dDgpiePwrHscSSjhHU9mMgbLkHUFWBHhjbXaluKcWWwQ7WryMksQWtJIOjqsDvOUDoBOkzVq3CpS6rXcUzXLqM7ZVBJTLkEDQKAgAoXE+GK73WN3FjtYS4AEJIAgDMwLLoY03olsWYvAic2J1YHVROwIB/PeonETMXMQOaeaAP60tZttly9piAEgDNpIAA1jr8KJfxKoM1xwondjA/M9arlll4FLNJ53PxJJrw3+dAxmLVELkjKBJO4jzEb/Ku8NxYurKhxr76Mk/AMASPUVXI416a6i+deQA9QfmKIy0QJPFR72FV/EoPWdf1/xQVWiG5Q2Uv8MUarbV9Z1cj5eo/pSow/h7hfEd7nx9f1FWf2qk8Vhg8MttGMiZJWfWaAFvDeHuV8R/ebb6UbBYXnTubYhm/ebb6UmmG8PcW/Gd7lM4DDw69zaHOdc8x/UVVxvK2spA+7Tc+Fx5+teqWH0G1ldT1Jr1YenYLkk+G+N9iI+Wtctzp+0bH9fGutaM+C/18LafL1qKiI5cR4fP4fWqGsLZJAIZ9tnoz2TSeBx0GOY/91WQuigrLuGIMipWWNe45eZUXIcrPdt2wYDRmcBtDp4c1VRxF23dZM3bEtaVc+VAC4uljyLOyDSDUGiRqnWXxHtQyBhkUuEuFVDHma25UgGPAACxboBHlUcT7VMgvd2CyZezGYjPKBm6aZA2voKLpZYrgbucWAVUXrC27euxUPuI0HMPrR+C4S6L167cTs862kC5lb7pMrNI0g7D0pGz7RObhAt92LhtZouSCBq05ezyyIjNMaxRbftcDbDdmfuVuMDmULmZQZLLqqgkllnQGou6g2CuW72IZftJRLIa0BcZgzkPnADypO0A6DyqixOLvXLN9Gdyq9g+ZgSRbZyL0xbtl1WFzADzE61qLXtBmAYWswN7sQUuKRmiQQSBKmd/OncNxVLhYK3OrMrLmGYFWIJgHQetDb582MOHW4mHvCGxNq2l21aXK6sD2kLtKaA5dPhQsX7TX1L2zevT9oe2bgtoNEAgZSwAJJ1k7VuMXjLTEqXJdCemqlfGQWA2G5G3nVY7WLiXCC7oWDNAVlLeZ8zHWrE2z54xiX7Ai/eXt2ytFtWgqCcwOaCDA06V5vaO72hm9d/ahZNjKA+QGM85pkgTtGu9W2L4naILBrsKA6McsBdBmHkuoGYeYpW5xKxLXC93MzAByVmRE67wJH5iqxcyXC/aG9dulWuXwAzQMolwHK7zyhRE9TJ6ChcW4jfV8Sbd3EqLTWsqwv7zQ5idRtp9atnuWlk98Mt0gHlEOATc1nTTNPpM15cdafMFa4Sbg3I3yFhPU6AkGOhijFyKXsXfN98ly7nGIyJYa2ShtTrca5HUSc06U17RWovWWNt7ttBd0Vc/OUi2So9TudqhhvaW2GCqWIaIPuyUzgGTOYr6bkTFM2/aq00EaghGJDLCi4xHMQdxlk04Z3SAwrfZPshts9xLCFwGCDV9ED6wQAfyqy9lsM9pbgYMqNczW7bNnKLA0mTqTJgGBFKn2nXpbMsWCBtJZXRFzacshw0nYab6UwvFmKXZWHskhlzSCQoac0A6gjpO9Gbab9neECzaWUtrd5gzLEkFywBPwj8qs2rI2faK40AIuYtbAlnVYuA6kOgbTLG0Hoa7f9o7gUwozpnzrzt92RtkXQGfE0AExrrVZu2na5S929+v1+tKqrXtBJQFYZngA5oydmXD5iMvTr6+VS4XjmvEqyhTkVwQXIIYkDxIswRuJB86bNU0zE1K1hidW28vOmbeGHy/X6/OmcwFVnaouYEArFm2Rn0JfXXoRU8BYh17uwOc+/8A32o2NthoORGhh4jEb0DBWIcd3YHOffmP6ijWN5i2tAgadgup2M16uWWIkBcP4joDtt67V6sPUk1gzPZ3djs3r08qjbs6jkvDl3zSOlSu2dT3TnTcPv8AChi2RqLd0HLpzSPyqqFEHSmrOKqnu48mordNQX91FfLInKwdfRhsfrVPj7uHuXAGO1wBjlbIzqrqqF4yhgWI30NGweLIIqvXC3fs/wBmFs/h7XMoXLnzZz7wfXwx4tZqKuxwu2P3ajkNvw+4d1+B6iuXeE2jOa2NQ0yOjKqtv5qqg/CqXF8AlsQVtAF3tZCABy5ka9128U+dDxWENlj2IVGbEFLSzEpctIpYL5I65/SD50VoDwq0XNw2xmMyYO8ZSfKYOWd/WuPwq2QvICFAVRrspBC+oBA+e9Uo4SUZwLTOQYt3Q+UC2LOULMyTMykQS0zpQWwNxUVXts5zqbj6mV7IBIt51HKZUiYB5tZojT3LajWNe07U6nxxGY/0OlIp2aXA/NIZmALnKGfxkA7TJ9Ky7WMTltg9qCttVSAzFXFxg5MOFErl1bMCBUcVgnUsxe+qG+ULFmbLbCAgjMGgF+XMOh+dVm5RpMfYS8jIrtDO7nz7xMsD0kg/nSIwj57ty4bxd8oIQQsKCF0k6a7+WnSs9Yxt3OoBuMA1pScqq03Hgq4OucqRou2hMTR/aEkXGk30RbWZVZ2AdsxzeFlMRAjU67VXO15uB3AkC5iZW2qSSxEh0aRrypCkabGD0r17gN3LdUte57kknOSAwXXMXk+HYyDAnahNxpwzCL6KGC5GZZUBJDHnzx6BIyzqDTeGxrsmIJ+0MUIKkbRkzSQHYRI01mBrE0TdQv8ABGOeGxQPbOwMkgB1ZRylsu7TMedQHCRbzm72vMywWZ5UqjrObNmaQ+x6T8aTbjFzKT3ryLTlgRFvM0ENLQfTMRHXSgYrHsO0zEpy3chcrq6ZcmoJBaDEKSNKqcrOxhbKnQuRAEcoE9n2eYQMw0AMEkTrFO/YbLwCsgKigTpFsk2xHxOtZX7RdZnhj4WIAk8nZEq4GSJJiGzayRG1P/YnGYZrxh7WWLlzZiouCQRI1Pwozf8ALS3OHW2zSs5g2bU652DN10llU6ekVK3gkVCgXlac25zTvLEyZ+NUK27gxC5Vuwt4LPOwNvLEklsuWegUkdTRONWLpvE21uE9mmUrmjN2jEiQwVeUAGQ2lGT97gVuFCrlAdWM5iWCZsqkkyAJMeVGPB7MKDaWFkLodpkjzMnUiTrrVJZtsWdraXCwu3szZoVk7wC2pzaHNkA0BBBNd4dw+7nkA2suRxnRghcZ1dSvaEnR/FOpUUNflpEw6woKgqhGUEaCAVH/ANSRRrfCLMaJB0mGcGFbMBMzAI0Gw2rGYjA3mt5ezObJcykQYc3XIiXAtiCuupI06VqsHxA6hlZYgaxzcoMiD0Jgz1miXhcE1An9fr5/SkLnED0+v6/rSN+4zdarKwxCeYRtRAYgD4/rzoODtQ47uwO8PvTHqNdRSVvCR0Vj5MYG4pnA4aHHc2BFz8eo0Gu+oouPeLu0oGaVw45jpm+HWa9XLVo83LYXm6Geg9a7WHtdfD6/dPt0bf4V5MPqO7u+Ho1efC79y23Rt64+H37q74Rs38KoFiMApMwQagMEKLjMWFPMHWR11n4R/OlxxNTtUEjh4NN2GpJsTNeXEUVazWfXHOcV9nzro5YXNC2UgE2Nozifibeu9Pf4oo0pL7LaKqsaLc7QHM2bPMls0yWM7+RimmLnEU9rCUDm1lD22e2S6mckSDoAu4IJMR9V7XtMpILwo7TIWzAoJtlwwMCRAjalLWAsW7Yt3XBYpGrkCC0nIpPLqAdPKmrdu0rB8zZs2YMzkktlKAyTqSrRV0xaj/8AlVsIXKmMmYAQSedkgf8AwLHpGtPHjqqzK1u4uUgFuQrzsFQzmkTM/nVPi+AJqRJ7spObUKzMxidpJPymvOwfOHJGdkJMAgFCCsqQQRpqDoacs8LvieKthC5DOFgnJvGYbEetI9ujrcbJiIRubMSCpXckHVdI6UI8C7hrJt3iGbNmGUDVg2igBcsjauWuAKtq7b7PEkOSWghQMwAMAaAQKqIrxC27aLigzEQTmU6qWGp9wgEjXXXyoa42zlZVGIUMRCiVnNPMPNCAdRtBJoeP4LcNtkjFu2dMrFgotgaF4G5gkH4jap4n2fBYtlxS5cqIJGluIZN9Qw97fb5jgH7ZYS28DEC2gRuaQCpIUP8A71OgkDrvRmxKK7qqXg1sqWLa5Q/hn4xIqD+zmnP9qfLlVJyiFzoSDHinIFnTppUMP7Pi0zMExLSQpzMNsxIk7mAQuvpQ4Lp7S2FVMs5ShKiIAFvU+ogCuW/aFW2Vy5IATlk5gTI1yxCsd6Rb2ZRGIcssSMrRMEMp+Eqwk+gqSYFUEB2zAhlaFEQMvhAymQ0Eka0Thc2uN6wbVwDIbhJyiEHjJBbNp5Rr0mj8N42l5ioEELmAJViQTHuk5TO6nUTVfhLCjKNTltsgzGZVyC0+ZJFNYfBKojPdmFUHOZVVYMFUxtpqTJI0oxdLVLYA0AGs6aanc/Ougfr9fH60MXutcOIqsJsf1/Gg3LlDfEUjfvVUOG5+v186ZssDVC+IIqVrFMdI303qKvr1qYhVeCJBIAHxqOEwkOO5tL3n45jQbeYpa3hTlE2FMONWua6x0jbp03pnC4SHHcWh3w3ubaD8/rRce68tWQM0pYHN5jyFerq4Yy3JZXm/ET0HlXKw9yb4bfum8PR/7VF8Jv3Vzb8dFfDb90duj1BsNv3T7dHqhW9gwZHY3NtCWn51W3sIynaKtcVhwAT2d3YbNVVjixnLavA+Zb67aUS2RF8QFpS7iyaUv2LwmVIoVqWoxvYtzFV23jDFRbB+tBdAu7AaE6+gk/SiektfdrmIYDs9bKjvEzDxPsJAkT9ajxPh+XD27XMwDos9YDCT6fyiu3sQi6m4g1jUxrAMfkQassDjUcQzrtmDDUR1PoNN6GqorHGbyM4fPmAVCyaFiqPkc6GVzMCV66in8VhQ+Y2kd75N8u1tWBZCGKGSNVkoFHxG4qzuYS3lzkqyzlDB1ifLWmsPhFIMdrlAzaXAQFnx7+GQfmDrQ1fCidsOoc9liOwlAqi4VRrkPIJOyxlzT1FBxPZC2FJum4V5W7U9naGfxrrJyzAG5y9BWwHDTBIW9rBkXNx+KZ8Ov1rp4WYPJe3Ec+mvUa7Giavhmr+cYhS1rGRzC2A6mVCjnGupJ1iNB0pHhzEq6xePaJaXluMwDM8MXzH7zLJgR4ToNK2b8NPNyXhqNc+k+vpt9ajc4WeaUveIEy+x2mPLYVTnwzGHXvYC4gXO3dbozmRbAOSRqIHdZZ8zvTGGssq3gLWJukYmJNxQ3hXUyQDr5QNtKvn4Y3NyXtXHv/OJnUQJg+RqLcK8ZC3QMw1z7ban46f1ozZfDC8SsLce6LK3VuAuCWcs7sVPdgD3VgwfgB50hbRCwmPs4YTJbKGa22mvkQPgW9a+g3uFxm5boytJ7wcsRJIn69KqMdYU5xnZAjBbgdxALTCtrsY0Bjai6vhmTiVTsSOa8ChYkNmiAAFMRERn8zNXicRJ3r17g/Z5gzqpTVgYGVTME66AxofSothAvvrJOk6E/ChcNivjjXLeMJ9aXtWlYAi4pBbLIIPMY5fj6UTD4TMAQykEbjb5fOm2b06btY4TrVlaAbpVFf4eQCZmPSoYZ7qmFk+m9WOeWOmgbCKdwKnb4eRBFnMJA8WXf+VKYd7ravacwQORsp+cyfyijnA7n7O/jG9wH89armK+C8X+XAi4N7kxqPpRcPg4cf5e2IvL+8mNvzFAOD8X+X99d7m235g/Oj2cJFz7i2IvL+8mNvXai494vxbKloSyvNtPoK5U4y5uS2vP0b0FerG30UcSoUMTaO06N5SSaVe7mBK2ngqCCH3BGhqq9rCGtELKEKzEhjrCnTpvS/AcOFsAtmbMqkcxGURt1/lVc8rwuHw/i7q709+gXsIDm7u/sPeqVxU5uVunv/2rr2E18ew98/0o4lzhInur5GmhNHwWCGZu4uDbyPWuvhk5vvNvxn+lGw1hMzfebD3z/SouPcS5wrNPIR8qzPtJwBwU0MFbw2mIsMfy0rWvhV11uf8AzP8ASqL2pwq8utwcl4+M/wCg3pUeli/anh2S0TleftCzp0OGQ705wbBA2GPZXtMETIj/AFH122rvtnh1Fswbn7Qu7/8Atk9KsOD4Rfszmbn/AKeD4+ue76belFZHsv8AIg5L37Qeun3Y+tabhWHH2a53d/8A9P8APT7y9J/7evyrP3cMv2Bdbn7Uw8WmltdYjfU/nWn4VhV+zXDNzTh/4+vaXvTbTaga4VhwVsHs8R+xOND625I9DrpR1sdzge7v6Pa97/oPt/Kh8Dw6m1htbn7K58Z3lPTbTamhhV7DBGbn3ln3/wDoN6UNsn7QWB2tru7w/wA3d3P/ALldvWn+NYcZcV3eI8GIOp0H+at6n0/nFL+0eFUXbWtzXGXff2/zKidqe45hVFvEmbngxBAz6ftdseWtAPgVgfY8P3WI/a26/wDTvfx1+tJ+ymFH2HFd1e+9tDQ6b29/jP8ACn+A4dTg8NJuftTe/wD7L89PT60n7KYZTgMTrc/aLQHP/wBS0PLXzqKhbw47fir9nfhVuDQ6jMW1bzBy/Wl+O4URjxkv6YjDjU7HKd/Xyp3DYZc3GDL6Zo5v91zfTXah+0FhR/iWtzTF4eJfzHXTWqq047gx/wCYd1f0w9vcgwCL29Q9o+Cr9swMJcXNicvMNtV2NWHHcEo/xHmuaYa2fH6Xt9Kn7U4NfteA1ua4yPH0kbaUZUHsvwQth7WhH/mKr8O8QfKrf2e9mm+y2WH4do/3NSvstgFOFQ5rmnElHj6donpvvr61fezWDX7Jb5ru3+ofxnTaoVHG8LyW2OR2jeAKqWwu47C9ow1BA/OtJxDCJkua3dv9Q/0qkvYO2M/3mjj94fX09K3i8fX7gNgAJ7i/4xu/5TrRLmE8X+XuaON329DrUruFtjPpcMEHW4fy+lBvW7Yzcr+IRNxv0a084j4Txf5cjvBvc2+pn60a1hef7hRF5d3mNfnSd02+bkbxjd2P/NRS/bD/AHX71d2bzFLVx7xsFhS3Ig5vxDyFepD7UhLRaUa+ZNcrm+k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https://encrypted-tbn0.gstatic.com/images?q=tbn:ANd9GcSn_9rdaM77KlkObmJAKpY3zr0kWwHDuONnso-56XhxlK_Tpe2jQQ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" y="1482291"/>
            <a:ext cx="3080084" cy="466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AutoShape 8" descr="data:image/jpeg;base64,/9j/4AAQSkZJRgABAQAAAQABAAD/2wCEAAkGBxQSEhQUEhQUFBQVFRUVFRQXFBUUFBQUGBUXFxQUGBQYHCggGBolHBQUITEhJSkrLi4uFx8zODMsNygtLisBCgoKDg0OGhAQGywcHCQsLCwsLCwsLCwsLCwsLCwsLCwsLCwsLCwsLCwsLCwsLCwsLCwsNywsLCwrKzcrKysrK//AABEIALQA8AMBIgACEQEDEQH/xAAbAAACAwEBAQAAAAAAAAAAAAADBAABAgUGB//EADQQAAEDAgQDBgYCAgMBAAAAAAEAAhEDIQQxQVESYXEFIoGRsdEyocHh8PFCUhNiFJKiBv/EABkBAAMBAQEAAAAAAAAAAAAAAAECAwAEBf/EACERAAICAgIDAQEBAAAAAAAAAAABAhEDMRIhE0FRBCIy/9oADAMBAAIRAxEAPwD7G1ECyAiAIgLCtUogEtc3F408RY2RGbtfBdJL4nD8Vx8QyO/IoMSabXQixsIitrtxyhSq+Elk0hctErBneIy91KrlvMc9kLFG8HieMQbOGY+oTMrlAkXGf5mnsPiA8SNLEbFFMtGV7DypKzKkpihZKSx+Q6n0+ybJSuOiBO6aL7Hhs5rKeZWeDdM8QmOSHWA3VWzpBOEpaowwc041mxQa5H20QsZHXBVodM2HQLcqByvZaoqSqJQAUVkqysEoGIUMlWSskoWYy5DctuKw5CzHeC2shaVyRcqSqVoBIooosYBiaM3GfrySBqzNsswfZdQpfEUZuM/VK0TlH4I01sNWWkeKKw7qbESMOgJdpIPEM/UbI9coDnRc2QCzo0qwcLeI2W5XCqVnNcHNty0I2K6Lsa0N4iY5aztCdFYS5dDZKWxzeJnkfIrnYjtJzh3O6JzNyfBO/wCbjZxDVsxtbJU4uNNl1FqmLObJVOi6wHzKo1FQ6KCVXABJVnmZWngmFQdoskMkdeie6I2HoiJbBu7jenpZHlQZyy2XKolUqJQFISlsTieGLTKM5y51SpMn8hGKvYkpUNU64cLeWq0SuU5xkRY8kxSxe/nolkq0CM72NErJKriVEpCp6JRVKi6SRtRZlRAxqVJWZUWMWSsqiVRKBhbE0JMix9fuln1E+SuX2pWa3Iy7+oNz7Icb0I4N6NCrcoeKrAC5A5lco495yAaOdz80hWMmSZO5umjgfvoZYn7Gcb2jJ7nn7BLUqmpudZ1QAxFptXVGCjovGKguhx1VO9i4j4qZ6t6fyHzB8VymvjPJM0XBjw7Y36GyMlyjRS1JHQoVQLeCEXQSqqNueRPqq44581EsiPr+CXbUJPuiObKxQCK0FHXwB7g8fVMpDss90j/Y+gTkrnls5pr+jUrJKolYe6EpMDjKlo3z6LjYntBjDwuMdZjzTOIqzLj+l5jF0WuJcRc5qqVIGPH5Jd6PQCvMFuRva8j2WC7yXlXYamLhonoEXC1HCwJHT2S0Un+NrtM9bhahHRNtdIled7Cxb6he10FreGCJBkzIPl816KVPIkhVBx6Z6RXKxKkqxI3KkrBKqUAhJVEpTE49jPidfbM+Oy5eJ7XcR3Bwjc3PsPmnUGxlBs7dWqGiXEADU2C5uI7aaLMHEdz3W+5XFLi5xLnEkam/6Wy2bbSqrClsosS9hsRjaj9eHcC33+aEGRePzdSYiFTyZz6KiSWilImIpcVxqk3U0/xCfRL12WkdStQrQoYlRoVG99lnDvLjDb9LrPoCKrvW8NiBZh38+SbZgSbmAPmqGHa02FxF9VGWeMdCSzRiNUGG/EIW3RksUcUHm9iAJHO4lHexIpX2dEJKSTFzSOagdA5ozammiDUN7IlLD9mGC6eR9fsn5XOwlYF8f6/UJ4lRns58v+i3FJY6tk0a59NvzZM1HgCTouO4uJk6ny2CMFZCTpCPa2KiGDW+en56Lm8IjogYiuH1HOzEkDoLLdMRmml0duKHGCAvlDD/AG/CmibpYUHOIaP5GEpa7PQ//L0opcf9zPhkD8l2kKkwNAaLAAAdAtrnbtnHLt2d1mJacnDzj1RJXKe0EXCFTsZBPh7Lr4h8CemPVu1GD4e+eWXmubVx9R2Z4Rs33zKRq1CwxztbRDGKXTDHFdm8NDlVo5Ks0JuJHjzTDKloVGGmVwrOSs1BZD90pi5UcZC05mQAlFo4Fzvi7o83fZByS2a0KyPD1RBQe/4WwP7Gw9yuph8GxkQJO5uUwFKWb4I5/Diu7HAu48e4yA90zTpho7thHRdKEniGcN4t6fZc05Sls553sVc0/nyQalPdPFySxMkgNuT+SeSi2Rqzj4hxbVYWCXExwjUahegc1Zp4IU2zYum7voNgiPNlfEmkd2BNRAm6Xqt/SOG5yh1HKp0IxQcBVA1IPoumSuHRMVWE7wutVNvyylPtks/TsxWfPRc3H1uGm6DeD7J6obLi9rv7oFrnzA/AmVaOSP8AWRI5WHYABH25IwQKtgIVNdKEj1eN9hapEFN9gYaXcZ0FvzzXPazicB5r0fZg7sxEn5CySTqIMq4xHgoqVrnOMeaVVUiPmsgwgV3HLc3/AEvQOlIR7cnuuHNrvofXzXPpg2kyuzjW8TSyxLsvp9FzadEkfCfKFfG+jN+gfHCr/IRkmmdmuNyY5Z/pO0MI1ukncrPIkNQhQNQxAJ62CfpUr98E8gUZxyi6w0XU3Ns3FNDlOuxoj4fCPmmGu2XPha4QVFohLEjoKwkQ538TPI3TFCoSLiL/AIUrVEpQaDKEKpQ62IDc/JLRJiWKovBAbJBy2G8pqhQDeZOZ3+yH/k4xnA5H6o1N863GaDx12LGKTM4lhLYGdkEYY6nyCbVFFSaLRm0LHDDc+iwMIwaeZJTRWCtyZucvoEMa3IAdBEpZxm5RMQ+8fkob7hNFCT7QvVevO4581OTRHjmfou1in8IJJgC56arztKXGZzkpvVjflxtycvgUtnotikobXzTOCE3yU7PRjZKGHgW+I/kLtUKfC0AaCPuk8O3vDlddAKM3ZLPL0RRRQpDnGjTe3NpI80J77jTNdxYqUwcwD1C7rDH9H1HEjiz0Rw9NVOz2nKQeR90N+COhB6iEbRTywkChR6FVpOH8T4XUFRYchvCs26rRdZZZcrDWRoveyNPRZehVagaLmNvsNVhX2EDomEd1VrAJPuVxa2NcSA218znblorZSk3mdTMyjwvZy55+kdE4wuNu6Pmo0DRAo7IzLFZpLRy22GZ3ei0c5Hj0Q6tYRCGa8JdjIeBVEpehWm09OiNKi1TKEJQ6joWilKrpM6BZKwNmXwsOOipzkJ74CLJtnN7WrD4Trn0/fouZTGcfpTHV+JxPO3QLdKpa6LPTww4Y0aaybJ5tOOizhWCOaK6TYa26Kcn6L6G8IyATv6JgKmtgLSi2cU3bsipRUSgKejlUrKpdpzEWVZUWMUhvYDmtrLjusFOhZ+EbpIQXUC0SSOuS3Wxn9b89EoaHEZcST+ZbJ0n7H8zQvi67tBA3I+i5jBLpJJ6r0bWAiOSVq4W4sqRaQHnb2J0BJ6BOtFslTKEfVEc2Ag2TcrMQtPfbmUF1YboFTEjhMaaboUJYw93osf5QdVzMLVqGf5ARe3jlmu3hKbcweI7nMeGim8kR8dPsxhcKZBJiMtz12CfJWZVEqTlZRuzL3oTwEKtWh0FXUTrpE3IwTAXP7Tr8LDFttbmwTDiuR2tWBIZe0uPoPqgNhXOaRzqVM+H0XS7PoSJOmSFgmTYLpAgCBolkz17MmyLhmy7oPmfwoIdZN4NsNne/sosnldIYUUUSnIQqipKpAx6NUoou05SFUgYvFtpiXHoBmegXFxuOqVLDuM2/kep+ieMGzN0P47tdjJDe84aA2B5lc01n1CC4zyyA8EuMM3iBFxt6p1rIsFdQjEk5NhdOqNSQCdvlqttfOVkkkaDV9h+ap9SQhGpAWWyloo6JWeYtol24vOfJZxmJj88rLFLs5z7ulo/9RtGnijSS7FSAtqcToAkn+Odt+QRKuB/tG8DIZ5nVdalQbTENAG/PqUlUdM81HJl9I0l0AENytaFGOjJXVFwtubZcfsCGWV90RrwckgLILnEXBvyTc6HUh+pSvxZxlyQ6lQdFijjJsUZ4Dtiqxn0FxvQtVNl5LH1eKo4k2mB0FvWV6nFYY8J4DeDAOROl15sYQgjjBbuDn56p4tHZ+ONSbY9gBwtJ39E2wE5pNoIFsk5SPJSkd0g/DkN7JwJbD3PQfNMpJHHkbsuVJVKSkJkVSooVjHoZUJWQVJXccpy+2cKDDwJ0d4ZH6eKQdQ5yvQ1GgiDkc1yXUyCdwdLDqqwl1QkkBYIzCIRfPJU99suSy4/pHsQKR0QmFR1SBb85KNaXju576BH12NRb6s5aIjGudlluckWjggPiv6DwTSlKfwdRoDSw4F8yNdumyMoopt2OBxNLiECy5lYcA7w1tz8V2CsPANjcfJTlGxXGzjB4zlGJkJipgRm23LT7JdlMjOQouLQlNGckKuNkWqeSX4xrbrISBKK22qRyWCRyWYQugoa/5O9uei29ocIIBHmuY917rVOvw5XGy3kKxlQV+A/qY5G4+yGWFuf2TVKuHcjsiqnKzpjmfsFhPhne6PKwBoFcoNit27NSpKzKkoANLJKhKySsY9ACrlCBWgV3HKbSmPEDiGmY3H2TIKjuaydMzVnFqPvaEJzhaLk5AeyP/wAB/Fwj4Rk43ttGZIT+HwzWC2epOZVXJICihSjgf7/9QfUp9rQBAsOVlaik5NhoipRQpQkVKFQoBIVRKqVCUGYyVlwWlklKahSrh9ilagixXTKE8TmpygbicwtlAcF0KuG/qfA+6RrCM1CcWgUBc5YL1poWXOEKRjLuqZp4yM7j5hKtPzVcN7LJtDJs69OqDktLjOJGRIKZodoCwfbnp47KkZ3sopHQVysqJxi5WSVCVhxWCegWgFFF6Bylq2qKIGKKqFSiASoUKpRAxAqKiixiyqCiiwSoVFRRKYyVhRRBhKWCoogYyQhVGA2IUUSS0E5NWnwuIEwEEhRRcbFMh6slRRAKMtCy+mCookChnBVCHBukHwiMk+VFF0Q0ViU5YcFFE5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" name="Picture 4" descr="http://adalin.mospsy.ru/img6/op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75563" y="3056534"/>
            <a:ext cx="3984175" cy="2988131"/>
          </a:xfrm>
          <a:prstGeom prst="rect">
            <a:avLst/>
          </a:prstGeom>
          <a:noFill/>
        </p:spPr>
      </p:pic>
      <p:pic>
        <p:nvPicPr>
          <p:cNvPr id="21" name="Picture 18" descr="http://www.ua.all.biz/img/ua/catalog/1310906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4999" y="4320170"/>
            <a:ext cx="3062406" cy="3062406"/>
          </a:xfrm>
          <a:prstGeom prst="rect">
            <a:avLst/>
          </a:prstGeom>
          <a:noFill/>
        </p:spPr>
      </p:pic>
      <p:pic>
        <p:nvPicPr>
          <p:cNvPr id="22" name="Picture 16" descr="http://img1.liveinternet.ru/images/attach/c/11/117/302/117302523_a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23285" y="1316888"/>
            <a:ext cx="2882496" cy="2484712"/>
          </a:xfrm>
          <a:prstGeom prst="rect">
            <a:avLst/>
          </a:prstGeom>
          <a:noFill/>
        </p:spPr>
      </p:pic>
      <p:pic>
        <p:nvPicPr>
          <p:cNvPr id="50182" name="Picture 6" descr="https://encrypted-tbn3.gstatic.com/images?q=tbn:ANd9GcTDEcWU3qcwyqjwkaeHG02YUv78uAGY2k3YEQL9HHMycLgg4ekVi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91841" y="1473952"/>
            <a:ext cx="3095184" cy="2318402"/>
          </a:xfrm>
          <a:prstGeom prst="rect">
            <a:avLst/>
          </a:prstGeom>
          <a:noFill/>
        </p:spPr>
      </p:pic>
      <p:sp>
        <p:nvSpPr>
          <p:cNvPr id="13" name="Управляющая кнопка: документ 12">
            <a:hlinkClick r:id="" action="ppaction://noaction" highlightClick="1"/>
          </p:cNvPr>
          <p:cNvSpPr/>
          <p:nvPr/>
        </p:nvSpPr>
        <p:spPr>
          <a:xfrm>
            <a:off x="281353" y="5650524"/>
            <a:ext cx="304801" cy="433754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54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6279" y="0"/>
            <a:ext cx="78660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Индикаторы изменяют цвет в зависимости от кислотности раствора</a:t>
            </a:r>
            <a:endParaRPr lang="ru-RU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8130" name="AutoShape 2" descr="data:image/jpeg;base64,/9j/4AAQSkZJRgABAQAAAQABAAD/2wCEAAkGBhQSERUUExQUFBUWFR8YFRgWGRgaGBsaHBgcHBcYHBocHyYfGhwjHBgcHy8gIycpLCwsHR8xNTAqNSYrLCkBCQoKDgwOFA8PGCkcFBwpKSksKSkqKSkpLCkpKSkrKSosKSkpKSkqKSo1KSwsMCkpLCkqKSk1KSkpKSkpKSkpKf/AABEIAM0A9gMBIgACEQEDEQH/xAAbAAACAwEBAQAAAAAAAAAAAAADBAIFBgEAB//EAEQQAAIBAgQDBQUFBgUCBgMAAAECEQADBBIhMQUiQRMjMlFhBkJxgaEUM1KR8DRDscHR4RUkU2LxY3IHJTVkkqIWc4L/xAAZAQEBAQEBAQAAAAAAAAAAAAAAAQIDBAX/xAAoEQEBAAIBAwMEAQUAAAAAAAAAAQIRIQMxURITQQQUYfDRIlJxgaH/2gAMAwEAAhEDEQA/ANUmGAUABG5dZMdKHewgIINu34P9Su2sQWtiezPL7/w864wGumH8I60FXisHGYG1b8IjvN/r+oqFyyObktbj95/ff4VbYi0pDAjDnQbn++9K3eFKS2XsNxpq36NWVwy6d+CZsDXu7PiHvk/MR1o68OOvd2vFuCxn4a7/AJdKJinsWD3ty0hOu2p+C70Th/GsLcIRcSmboGBQnbQZgJ26a02z6Kt0wSdba79JpDH+yuHuNmZcpzKzQWAITZSAQANTrT9zhxM83WhNw3/d9KjtMr4cu8KtELkFu26P2iwqEEhSnMp8S5TEegjakLvs0VtWUt9iTauC4pdSM2rEqQp0U5zAG2nSrVOHL5n6V5sA/RvqRQ9WU+FFhuHtbtvpg2uOzOwZmVeaBknUgBRGo33rnCMB2QfN9lUPzBFJKoIAKy3rLbASdIq0uYa7ptp/2n853FJYi1fQTmtxlIHIp+AOm1E9y+A8FhsjYhmOG7xs67nlyIsH5qfzruCsZDeZ2sFrj5tieQGLSzGkL08yaE168A3eL4f9JT1+GtSu4q9zc48I2tL/AEppfc/ANvhQGIa4Xti2rZktiSpuOOa5ljlOrQvmxOm1dx3BFNu8EuWszrlGYaSbpu66aHMSJ8qK+LvjNznYful+um/5VJsZf15z4gNbK/kdPrQ9xBMK1x8Q9z7OhuqtuAM0QLkvIA1m59KHwvCuLiNcGGXs7YtiDmzGUJYQBA5P/saM+Lv68/vj9yJ/hr8a99rv68y+L/SGm3h0/jNNJeoW4dw51awrDDZLNy4Q4eSwZWCjLEjxa69BRbODf7R2jLhmUXO77w92mWDlt5YLkzLE9QNKmt7EEjmt+I7Wlj5eutN2MPiNM2UwdIVFiqe5+CGK9nXu3M6/Zp5Qj85azlmcgGjyeh842qyu4Em5bYvbQW80LkU8zHRgWMAgSBodz60VsNdI8UfOP4CoYbhEklmJP686Hrt7RYHD2ScxFssI1OWRlJK/kST86OAmng2/20svDV82/Mf0qX+FL5n6UTefhX8dwclSuSMpGqA+UVTXrUbm14eqHp/OtL/g/wDu+lQbhB/EPyrcscM8MsrvTMXLg5tbOw9w/X1rj3Bza2tx7h1+m9aK57PmCe0bbYKp6+tcXDKmaC8wNTbB/lTcSdG3uUwWCAOdjbkMCBk66an/AHelWfajXmTxj3D+pqL3Tzc77j3B/T61Jrx5ua54h7n6/OsV6scZjNRj/wDxXuEYW3mIKm8IgRBCP5+c/Su0X/xOxgGFVWDHv1IzCPcuT/GuVqO07NE7oF5Sg/8A2L9BFQa4Neax4R7poeHxqdmMtwDTWUJg6abfWinEjXvE2A+6Onpt9aww9cbxQ2H6e6fX61W+03HzhrLFFU3HYJbhdCx6x1gTp1MVoMIJZgSGHlky1mPbjDC0cO+YIoxA52XMFlHAJEiY3+vSgw2M4LfUi7iVYK7APcJBIBO7RtofKOlfRPsmHKshRFwlnxmBDsNxmGpCgySDq8DprmfaG9lslDijde7CIidkFMkanKCQo333ij8N9nOzRlDt2+HOfJc57BGpQqhiFYAjMIKsDUrTYcBxJt4G019iClqWL+IKNp9QsUReL8yB7V22LhyozhILEEqpCsWQkAxmA10oLgYvCjUoL9oMD1BIDD4w351y9h8Rcyl+yBRs4yliHuKDkJkDKmYyRqTEbGiHMHxVXvPaEgp1MZWiA8H/AGFlB/7h60TC8YtuVjOA57tmRlR+oyMRBkajzG01WWvZ7J2OV3ZkJD5nMMtwEX405WYnOPUCjPw68bC4fKmVci9rnjltspVsmWQ8IBoYnWagtrzAbkD4kecefnp8TQjdjfajYjBJccMyywPLqdOYPEbEZgN+nxqiwOEzuE8WHw7TbJnmaOS2QwEizLa9SU/Capo1euETzvGXSEnSfMD/AIqNy6ebnueEe5/aqvjuDN3E5ezW7GGmC5WO+Oo5TvBnbSpXGfC4UhmvO6WwqnzckhFBJkrJVZOsCgs7jnm5r2w90fqK69w82t7ce6P1HrVFwYNZd8O64kSguJnZSSQMt8yGIjMQ8TPMfKleO4ZLgxzlLjm3aQBiQSpFt5EzprGnpQ01JuHXmveIe4Py0qQc/iuasN0jy9Kpfab7pJz5e3tT2hHZx5Nr4aLwC6B2qpbyhLiHNbebbFlnfzAXXeJGtE0u1OUEs27aZgF30A6CZHzrt++tsSzZRMCep8gNyfQVmeG4Z7tmx2iwbd23lQ6ZQlwG5dadS7QYB0APmTV7jMO5u2rqFSUV1KsSoIfKcysAYYZY1EQxHWgLh8clzMEMlTDAghgSNJUwRI9POkjxxVeAlx1yuS6iVHZkB4G7gE6ldojXo5gsIVe5dcjO+UQslVVAcoBMFjLsSTG+gEapNwAZhkuXEtgOMgjQOQWCsRKgkbfkRReFndxirbN0kZAmeR1ULOnnPSvcOxvaJJUo4Yq6EglWG4JG+hBB8jS2M4YHRLQhbasuZddUTUIPLUD8q9hOGdndZkY5XQBlJZpcGFfMxJ8Mgz6eVB29xzKtxzabs7TsrtmSeQiSFJBO4Mb0biPFFs9nmBIuXAgI2BIJzH/bpSuH4HbD3HdLbs943FJUEgEAASZ1GWfnR+I8P7bICdA5L7yVa1cQwejc8g+lBG7xRBcZCxDKqswAYwHYIu3mx2+FTeGQOjXCGUMCh3B1B1+IoHD+F3FuC5cZGYrcF0gEAybfZEA+Qta+pq0e4AI6bVUqsuzzff8ATy/KvODzaX+nUf12ruIsHm5HOg2f9fOoXLHi7tuh8f8AD0oig/8AEfBi7hVUyrLeWJM6ZLk7esV6je3GAnDCFI75dmn3Llerc7Ok7LFnyoOYppGiA/Lb6104rxd5c3A0tj8v71N7xyDW6vLByifl8PWhXGPNzYjden0Ou1Yc6sMFeDkkGY89D+VC49wlcTZe08gMNCNwRqrD4H6TVR9uKXDvMwZ3+dXGH4krjyor5Ti/YfF2n5bZfKQVe3BEjYjqI03rUWOG4zFlO3RcMApV3QntHVhDoBqFVtzOxFbTMK8KiuWrQVQqgAKAAPIAQB8hpU5qNdoJA0i/GHW+U2tr2QYwD967L1YGNABlB11MxFOUN8MpYMVUsvhYgSPgelQdt4+4SBFt8zqgYZhbzktmWTmLZQu69dNNYna4vmiUYCQjEkHK5JULEAkBhGYRuPWBLgrNtTyW0WBMAKNDI16QdZ865FkFYEZYAAJA5dVkTqVJkEzvOs0VzE8UtqGLo6tABXkzcysyiQ0AwrEqSCNNDIkeIQFSxR4yBtWiIkzDbRvrS93htvJlzkANKi9lZQzBlMyJbNnjmJMxUL/CibNyzlUqbfZoc8nL2YWW8zmBMeUVUTxVxRbe5kdlVc0q4OnUgz6VFSIuZrN20M0ntCFnQljE8wCqSfQVDHcKL271s21AccpDaAHrGx6k7TSV/wBnQwYFbS95n7uE1yMoYiSDqwOXbSDoaGlnexVsZp0ylSZurptrvtr8pqNzilpQeZYJJEXM3ultANDIUkeewmkX9ned2Mas+mbbtVgkaxoY6bb1DHcEHMQEUkZNCrai2UDeexmBAkCgNc9o0QE9m85SQpABaFVlA194OCPKDMRUsR7SHK2RTm5wCQcvIgYGYg6HbpGulKWOGry5+ZteZiSSWQI2+vgUCOgp37QmHUHKNWgCUXXKcxzOQq8qwST06zUErfFHtypPanMUV82YNcKobSDKoCqZafIj10l/jrwY7ImSBBbTLeW1z+hzzpU1xtstb7tgqsoEQEV7iSgKA8xg76gFxvNWWHwaIIVRBJJ0kklixknfUk+nyoomHclRJUnYldpGjROu4jXWig0K1ZCiFECSfmSST8ySfnRKqJihPcipTS15SaAn2mpA5utVz2DQoYedVDuNtAzyK3L+KOtAeyObu7fhB1euuCV5haY5feMHeowNdLHgHU0Qn7TK4sgpkXnXw6gyH1+UfWvU5jrgKgHs2EzAG2n969Wo1tLEZivhvDQeAj6wdqE6HXTEeIbtt8fSi4qwWAlLjQRqrx16gbihNYOvd3fEPf8Ah9KyzSmOw/OTDD/u3+dADRTnELDAZgtxRMEMZj1nrVPiMWEBYzA3gFj+QBPXyqKs7WMirXD3pFY23xq0SNW1E6owEEEjcaZgpI89/KbjgnExcBIDjKYIdcp1UMD66MKK0FdqgxPGroS5cRUyI7CWDkkIOaAgnmeVB2WCTI2KvHS11bdsK3dsTzD7wIjLbBHo+pg+nWoaXVdmqPCcac+Ps+W+tpyodfGgyMqvzAZzl10bcGj43ibpeVYTIxCgSe0YEHPcAGgROs/zigb4lbDWrgKs4KEFV1YgiIHr5Vlr/szee2TcW27ta3bxdq7JnO0DIiBRB3zedOYX2rbs3d0GYAFbYFwOSQxUEOoEcviWRo2ulWh44ptWyFm5cyAWwQDmZZIk6COb8qpqkMWbly2Ey5H7VDJKkBVuhsxnQ8qho67UjatOrLYW3YUm2GuBbgkdm0G4DJntiQBm10PWrlOOW7jLbXIS9vtBn0yxHK2sZ5OgBO07EEixnFEW6bZWyScknSAXJCA82YnQ7AgdSKKom4ReKd5Ytwexa4iMhJIW4tzcwWzFGI2A260fssUquosWdUULDIMpysJkOAHkpIylZHxq3wvE1um4MttSMrc2hIacreIweU8pgjqK5xLjNm02Vnw2YuoiRIDGMxE+lBV4u3iYcLaSZeCLiRLLb7MjmnQh5061HFcPvs16OzEs2XLcABBylFAzSIEzovXVpq6bi1mY7XDSzKVgzMiQQZiTB060piOPWADN/DhSw1VXO6hs2g0hSCT0nWJoivtcDZShuPbhGVgDLOIvFykxG0CRHXcQasTae4tliwS9b5swAZQ5TK4CncQx6yIqvv4rK+VALjZC28DxBVMxtqWPoDvS9r2klbXhlrmVzm5Qou9nnEweYxAInfTSg0GE4AqlId8ilGKcsM9sQjTuNgSo05R5VerWQbjV632obIClo3U5WAIRua2GJh+SJZYysQINP8W4y6hWtMoBUlFK5nuMYyIokRI3I236VBoa9NZh/aY27jG8SloFgvIIbIoJAuZ5mZiVAMb0PCe2K9gzXHtm4DdhVMjkGYJmGh0jWg1JapKQayFzjOIS1eGa29y3aS7mjIArqxblE5ipQgeYIPSn8fxrKr9ndth7QzXFZS5y+WUFTJJEa67VTTSKgqRtj0rHf/lN5Ltu3c7IMSiuozBiXBOdDMZVPKd9QdRoKtxxJzpmA9SKIaxpEkTZ8Ozb7jypU3BrzYfwdV/jRGxE/vLWqndTr8fSoLe/6lvwfgP1qoOlxTAYo2m2XTp516vLcMAhwdOggfwr1aio3sMeqAmRqHiNfLrQTgt+6PjH7ymriTGYW2MjUmDQ2ww/Bb8f4zWUBXBDUG0QCxH3k7jynWk8Tw8LKkZZ26706cIP9O14/wAfpSt8PlChLSxMHPJH5naiqDiHB7FpM7u4ARbemXMYUqsErM5SZEx16CmsK9uRcRmhuaJ5TKKgkeYCCJ2M+dUXtIW7S0rAvrnIGpIG386SwF8hbtohl5Wa2DuBBJHx0/jUe2dDfT38tRawSy0s4BdmXIzIVFwDtUJG6kgn502cHhzHdKIQoMojRgAdRBmBo24k1jr+MjD2Dm1DCdddzvQMXfZrt2WOng7wIAOjAe90qH218tz9kWVILEBxccuzOzlFi2CT0B1j0FTxGCUu14NdzNAbK7BSBspG0elYbHEtYF0s2cwphuUxp0+FN3cT9ke0RnZM5LKWPMIGn0ofb/G2iHArNxSr57hK5Q1xszIAGACmNIzH46zXrns/a5WRlsOpBFyB7oKjNvOhj8vKqXASRiGa8qOLYcAkgiZIgdCCQKaW9cS1auDFg9o6hg0nqdT57D86q/a3+5frw5AEHaWCtu01vmGpD5ZJIOh5Z086BiOAJnLC5YAGTQrmYZGLctxmzrJMEayPKlGxbXXxJbFW7QtGFCrCwJ36tt186nxLiebIgxKuSoJ7G2FzROpYmFOnlRPteZN/8NW8AyMzi9h2ZjbDk2wMyIWJkDQ3TOr+nSu8QwTNcz279le/tORkBE25AYT70RI6+YquTi7nCXyb6ZlcKpy80SumYb770YXGW7Z/zebOVLBgTPKDEdd4+Yot+l1vdGXgKhgRiEIW4hjswZZTJiNBJJJET6xpUV4EttQqYnJBygqgmGVA8EgwSUDSNjMaaVXnjtwrfRb0ntSxfKdEGwU9CSIFMW+KNnwubEaMOeVMHUwWnc+pot+jsnf97p8U4ct1w4vCSrW2CgqSshkZTGjBh9aWOAw6jMwztnzZmguzBgR8tBpERQOIcQP+cjEDW4uWE31GoPQVWm0bt2w5cmXyIMscqgcx+JoT6Tjdv73NX8GjZwpyZwVPMTlVml1UEwgbXbzp3F4W08M4nKsKQzCB1EqR5VSrhUe5iGIzKBKsJjwnXT1FLI0phw89lzZt4nMYn6UPt5fnlobFi1nLgKZnWZGo5jBMAmBJ3PWn8PkUELlhixYSDJYkt+c7bRpWUGUNfFv7vsjMTGb0n50JQot2yRbHMJKN3sT1Wiz6Xe+WmFuzbVrcAJcEMCxkiIAkmYA2Gw1qwuY2265bg5ZBgnqpBHXzArJcSKO14gICDEuWLkz7g2AqV3AljhwALjNbHdmY8PiJH60ofa8Tlulwdh3F05iZnRjlzAZQxXwlgDE06l5RorgSPeWfnWR9kMOFNw9pl5zoAWAj+Va63idpvdD+7+u21V4+th7eWkVxG3er4D+7/jptU7d/bvPc/wBP+21COP2i4x5Ttb0+O21cwmIJZee792fc+u1HH1Q4t+FHPOnvLXK6mIYKIV20HigVyjTt+8Nz2Y1mGBn5VnOEe1Iv4h7XZKAHXKSjCOUls34ZIETvWku3NQMyjXYrS9tUBzA2QWaWOTUxtJosqQA00seI9fjQjZUxph9z1P8AWjLcGnNZ3Pu1xLg5eax1900RWf4UmcXAuHzQROY7egJIGn8/M0hjeBo5DE2cwBghogHcafGtACNNbGx901EINNcPseho368vLHv7H24IBtyRuDMetTb2cUqAwVsqgSfIf8VqTbGmuH28jUdPxYfw/hqNe7nrW2Yu8JtxkdrQXcAmPoN6bOFs9blhiu2bWD5QetC9oh3uHyvh80NBySAeWJ86rbuItjDWSpshkcZ1ycxYA+I9Z/nHSj14dC54y+ru0D4a0xZWfDFsgkZZaJ/P/mm7lm0wy57MW4ygJ4SNIMdaoLDul+9N632j4UsYTZiRyqOkAfwrnCcbYTsj22S6BDZbfx+9kQRGxGo8tKNXoWTjLfbsvcZgbDszM1rNpJCEfIxUsbg7L6u9rlgCEIgfh0qgXs3XGXDcViplDkImQ20fxqWJx6s1kXbwWz2SmAhC5teUx8taL7OXH9V/YurnDcPDc1uMwbRDE7fLamr3ZswY3FLIwyRb226D5VncMEuHEKLzNZQhrfI0ZsuoHpGn5VDBMiYR7puOXPIcqkSCw0npsNaF6V+crb/LRqloC4q3Fh3GcC3v8etJ8X7K3bzHvAjgAZNln18iao8FilGJs5LoEkA9mh6jwsT4jFXCY6+A5xN2LU80W/WIPpRM+lenlL6uP2F2u2VuJ2TFhfZRk7MBQqkHNsZIP8K8OKPcYrbUMLd0gEqBHw5dNB0rns3Z52udreKh8lmU3WZ08v7mkLWJt9pd7W5itb5K9msSJMzJGs60dvTjcrO9i8s4m3bs5r5yjOQyC1IPQeECd9vjSKcYw+bs+xcWwJjs9fOckQBvrNDw1i9esEdrfgX81kOpkgT1+B/Oa9bxeJOJLd52jKViIX4zt8qGHSw3lu7/ANrizwXD3rQNplyuD0gHzBESCPI0DDeySKRPZDyIBNPcCwrWbKobl0kuSYTST0GnSKskuHTnunm/AP6UfN6mXpysxvCsXgmGmTDFtzlM+v63pjDYS0hU2uQwRpb1PzI0pj7ZEc908x2SgHEMcvNeiToFA86rll1b5cs3FtwFd9SxMWwJJ3O23pQxiycveXdjsmn8PpXVY8ut/c9PrXEJ5f2jc+W+uv8Aaq45Z2o23PLzXzofd+u30qeBnMn3/hPSPn/aoWlPJpf69QPn8f70TB2+ZOW9s27UZl5PWr0KJW7t1En6V6i4ckAQp/8A6NeqPRsJ70Ec5Gv4ZoS4jbvBufcrpxMkHM667ZZjSorifD3j9fcojqYkcver13t1xcRt3idfcryYrw94evuV5MT4e9Ox/d0HlvjTvLex9yuLiBp3lrb8FdTEbd6fCf3dTt3CYi4dv9OgGLw07y1t+ChX8UqKWa7ZUBDLFNAPM6bU7btOY7zp+AVWcdwF+72dm2whua6zJCBUIIQkAmXbKIjYP0oqVvGKyhlvWiptgqRbnQjcaeRrr4ga97b8P+n/AGqhum/hx2VxzbVLyvmS2xQWnLMy5okqrysHaR0iq/G8fuM1wJiwEa8y5vCAotIUUPlOQM06+YInWo1y1z4oa98vhA+71+FQuOkse1SSoB7pdQdxMdZrMf4lda2jHHPreW0pQSDbJOpJQZ2G2YbxXuI8fvL9pt28S57IpztbHKuS3CzHidy2vkG9KG75aghArqHVVIEqLQA18wAB9K9eyFWUvKiNOyED0AiqHHcZuTiGTGXMtu/btqotplKsbWYHlnTO3XpUxx1pe42NZIvNbNprIIyqzBRpz5yAGmQIou6vTdADAXSBIEC2APhEV4XFAZRcYDNsLYA/ICsxgvaZzethsTfKXFJbOllZhVKsqLzIp18R1n0qA4xf7KzcOLxJN207MDbSAy2syxA/F/GictQAg2dxD6RbG/5fWiNf37y9Gb8G9Y/E+0d8obi4i+EOGdk7sS1xEtk3DpouZiB8J60fjPtCYu9nir+mGzCAv3guKJ/+JOtQ5agX4/eX/F0SPltUhidfvL/j/B/bSsdxDj1z/MOb+JRWsFrKlcpHOVtk+TOIb5xRcdfuW3urbvY9ptW21LO0G8BcKg6qwtzHrFXZutat8n38QZf8O/0qSOdNcT49stYnG4glbow93HvZPZmW7Ug3O2EhSef7uSQv0qNuxcZXTLi2tNiEILdqFAKtm7t2Fy4ARrrGoPSjNum3N8iP2knNtGv9qCMSzR+0RmPl03mspZ9mrjW1QrdAGLLBbn3QtlBLMmcxBmFmZ+dW3B+E9hZKEOCL9whVaBkLnIYkxp0kkVXLKrO3OnLiDzHrXRPLyX/EfeH9d6US1t3d483+r/HX61MWDp3Vw83W5/eq5bFVDy8l/wAR98f13ry2jy93d3P7z+Ou9DTD7dy3iI+8+P6+XrXFw3h7kjmP7z4/oH0omxLVg8nd3Nz74/U0TA2OdO7bUtM3PT470umG8Pct4j+8+Om9FwWH507kbne58dP70axvKztWtB3f1LdfQGvVG1hlI5rabn3p6+derL0o3HggZrognZdNqgt86d5d6+5+ta6WMj78b7aj/moI505sRsen61qo6mIPL3l3Y+5XbV8nL3l3Y+6K4lw8vPf2Pu1J3dVBVmaNDmoGbSkAHOxPrA+lOq8iqqxiyd6ctXagOy1xa7NcoJlj0MfCkr2B1czBuABzAJMCFmZGgoWF4/ZuG4FaVtKGd/cgzOvWMpn+dNYHiNu8ha2wYAwYkEGJAIIBEjWhpXYlCJm4dAI7sGI9I0pW7cEP3p1Azd0Nfjpr8TWhKgfOkcZYJBKu4MbATtrp1mqrI3Paa2VvQLpC52uBbdsKOzYwW21dlkdfOi4njthb94zdN1EUs4tLmJJCi2DvMsB86hc4EIvBcTfHaK63ItjmFwswBH+0sYPlRLvAU5ovYkDs1TwAksLoui4Sdzn19aih3MYiJcJsXkPaIuTs7PMX5RzDl9D5fOi3OOiHVkxIuLdW0lsi2SSyZsoI5VXJMnyot3h1xiS+KxT95bZh2aqp7MyogHl11JG9SxXC8zO4u4pXN1LisFEqy2xb2JggrI+dDgpiePwrHscSSjhHU9mMgbLkHUFWBHhjbXaluKcWWwQ7WryMksQWtJIOjqsDvOUDoBOkzVq3CpS6rXcUzXLqM7ZVBJTLkEDQKAgAoXE+GK73WN3FjtYS4AEJIAgDMwLLoY03olsWYvAic2J1YHVROwIB/PeonETMXMQOaeaAP60tZttly9piAEgDNpIAA1jr8KJfxKoM1xwondjA/M9arlll4FLNJ53PxJJrw3+dAxmLVELkjKBJO4jzEb/Ku8NxYurKhxr76Mk/AMASPUVXI416a6i+deQA9QfmKIy0QJPFR72FV/EoPWdf1/xQVWiG5Q2Uv8MUarbV9Z1cj5eo/pSow/h7hfEd7nx9f1FWf2qk8Vhg8MttGMiZJWfWaAFvDeHuV8R/ebb6UbBYXnTubYhm/ebb6UmmG8PcW/Gd7lM4DDw69zaHOdc8x/UVVxvK2spA+7Tc+Fx5+teqWH0G1ldT1Jr1YenYLkk+G+N9iI+Wtctzp+0bH9fGutaM+C/18LafL1qKiI5cR4fP4fWqGsLZJAIZ9tnoz2TSeBx0GOY/91WQuigrLuGIMipWWNe45eZUXIcrPdt2wYDRmcBtDp4c1VRxF23dZM3bEtaVc+VAC4uljyLOyDSDUGiRqnWXxHtQyBhkUuEuFVDHma25UgGPAACxboBHlUcT7VMgvd2CyZezGYjPKBm6aZA2voKLpZYrgbucWAVUXrC27euxUPuI0HMPrR+C4S6L167cTs862kC5lb7pMrNI0g7D0pGz7RObhAt92LhtZouSCBq05ezyyIjNMaxRbftcDbDdmfuVuMDmULmZQZLLqqgkllnQGou6g2CuW72IZftJRLIa0BcZgzkPnADypO0A6DyqixOLvXLN9Gdyq9g+ZgSRbZyL0xbtl1WFzADzE61qLXtBmAYWswN7sQUuKRmiQQSBKmd/OncNxVLhYK3OrMrLmGYFWIJgHQetDb582MOHW4mHvCGxNq2l21aXK6sD2kLtKaA5dPhQsX7TX1L2zevT9oe2bgtoNEAgZSwAJJ1k7VuMXjLTEqXJdCemqlfGQWA2G5G3nVY7WLiXCC7oWDNAVlLeZ8zHWrE2z54xiX7Ai/eXt2ytFtWgqCcwOaCDA06V5vaO72hm9d/ahZNjKA+QGM85pkgTtGu9W2L4naILBrsKA6McsBdBmHkuoGYeYpW5xKxLXC93MzAByVmRE67wJH5iqxcyXC/aG9dulWuXwAzQMolwHK7zyhRE9TJ6ChcW4jfV8Sbd3EqLTWsqwv7zQ5idRtp9atnuWlk98Mt0gHlEOATc1nTTNPpM15cdafMFa4Sbg3I3yFhPU6AkGOhijFyKXsXfN98ly7nGIyJYa2ShtTrca5HUSc06U17RWovWWNt7ttBd0Vc/OUi2So9TudqhhvaW2GCqWIaIPuyUzgGTOYr6bkTFM2/aq00EaghGJDLCi4xHMQdxlk04Z3SAwrfZPshts9xLCFwGCDV9ED6wQAfyqy9lsM9pbgYMqNczW7bNnKLA0mTqTJgGBFKn2nXpbMsWCBtJZXRFzacshw0nYab6UwvFmKXZWHskhlzSCQoac0A6gjpO9Gbab9neECzaWUtrd5gzLEkFywBPwj8qs2rI2faK40AIuYtbAlnVYuA6kOgbTLG0Hoa7f9o7gUwozpnzrzt92RtkXQGfE0AExrrVZu2na5S929+v1+tKqrXtBJQFYZngA5oydmXD5iMvTr6+VS4XjmvEqyhTkVwQXIIYkDxIswRuJB86bNU0zE1K1hidW28vOmbeGHy/X6/OmcwFVnaouYEArFm2Rn0JfXXoRU8BYh17uwOc+/8A32o2NthoORGhh4jEb0DBWIcd3YHOffmP6ijWN5i2tAgadgup2M16uWWIkBcP4joDtt67V6sPUk1gzPZ3djs3r08qjbs6jkvDl3zSOlSu2dT3TnTcPv8AChi2RqLd0HLpzSPyqqFEHSmrOKqnu48mordNQX91FfLInKwdfRhsfrVPj7uHuXAGO1wBjlbIzqrqqF4yhgWI30NGweLIIqvXC3fs/wBmFs/h7XMoXLnzZz7wfXwx4tZqKuxwu2P3ajkNvw+4d1+B6iuXeE2jOa2NQ0yOjKqtv5qqg/CqXF8AlsQVtAF3tZCABy5ka9128U+dDxWENlj2IVGbEFLSzEpctIpYL5I65/SD50VoDwq0XNw2xmMyYO8ZSfKYOWd/WuPwq2QvICFAVRrspBC+oBA+e9Uo4SUZwLTOQYt3Q+UC2LOULMyTMykQS0zpQWwNxUVXts5zqbj6mV7IBIt51HKZUiYB5tZojT3LajWNe07U6nxxGY/0OlIp2aXA/NIZmALnKGfxkA7TJ9Ky7WMTltg9qCttVSAzFXFxg5MOFErl1bMCBUcVgnUsxe+qG+ULFmbLbCAgjMGgF+XMOh+dVm5RpMfYS8jIrtDO7nz7xMsD0kg/nSIwj57ty4bxd8oIQQsKCF0k6a7+WnSs9Yxt3OoBuMA1pScqq03Hgq4OucqRou2hMTR/aEkXGk30RbWZVZ2AdsxzeFlMRAjU67VXO15uB3AkC5iZW2qSSxEh0aRrypCkabGD0r17gN3LdUte57kknOSAwXXMXk+HYyDAnahNxpwzCL6KGC5GZZUBJDHnzx6BIyzqDTeGxrsmIJ+0MUIKkbRkzSQHYRI01mBrE0TdQv8ABGOeGxQPbOwMkgB1ZRylsu7TMedQHCRbzm72vMywWZ5UqjrObNmaQ+x6T8aTbjFzKT3ryLTlgRFvM0ENLQfTMRHXSgYrHsO0zEpy3chcrq6ZcmoJBaDEKSNKqcrOxhbKnQuRAEcoE9n2eYQMw0AMEkTrFO/YbLwCsgKigTpFsk2xHxOtZX7RdZnhj4WIAk8nZEq4GSJJiGzayRG1P/YnGYZrxh7WWLlzZiouCQRI1Pwozf8ALS3OHW2zSs5g2bU652DN10llU6ekVK3gkVCgXlac25zTvLEyZ+NUK27gxC5Vuwt4LPOwNvLEklsuWegUkdTRONWLpvE21uE9mmUrmjN2jEiQwVeUAGQ2lGT97gVuFCrlAdWM5iWCZsqkkyAJMeVGPB7MKDaWFkLodpkjzMnUiTrrVJZtsWdraXCwu3szZoVk7wC2pzaHNkA0BBBNd4dw+7nkA2suRxnRghcZ1dSvaEnR/FOpUUNflpEw6woKgqhGUEaCAVH/ANSRRrfCLMaJB0mGcGFbMBMzAI0Gw2rGYjA3mt5ezObJcykQYc3XIiXAtiCuupI06VqsHxA6hlZYgaxzcoMiD0Jgz1miXhcE1An9fr5/SkLnED0+v6/rSN+4zdarKwxCeYRtRAYgD4/rzoODtQ47uwO8PvTHqNdRSVvCR0Vj5MYG4pnA4aHHc2BFz8eo0Gu+oouPeLu0oGaVw45jpm+HWa9XLVo83LYXm6Geg9a7WHtdfD6/dPt0bf4V5MPqO7u+Ho1efC79y23Rt64+H37q74Rs38KoFiMApMwQagMEKLjMWFPMHWR11n4R/OlxxNTtUEjh4NN2GpJsTNeXEUVazWfXHOcV9nzro5YXNC2UgE2Nozifibeu9Pf4oo0pL7LaKqsaLc7QHM2bPMls0yWM7+RimmLnEU9rCUDm1lD22e2S6mckSDoAu4IJMR9V7XtMpILwo7TIWzAoJtlwwMCRAjalLWAsW7Yt3XBYpGrkCC0nIpPLqAdPKmrdu0rB8zZs2YMzkktlKAyTqSrRV0xaj/8AlVsIXKmMmYAQSedkgf8AwLHpGtPHjqqzK1u4uUgFuQrzsFQzmkTM/nVPi+AJqRJ7spObUKzMxidpJPymvOwfOHJGdkJMAgFCCsqQQRpqDoacs8LvieKthC5DOFgnJvGYbEetI9ujrcbJiIRubMSCpXckHVdI6UI8C7hrJt3iGbNmGUDVg2igBcsjauWuAKtq7b7PEkOSWghQMwAMAaAQKqIrxC27aLigzEQTmU6qWGp9wgEjXXXyoa42zlZVGIUMRCiVnNPMPNCAdRtBJoeP4LcNtkjFu2dMrFgotgaF4G5gkH4jap4n2fBYtlxS5cqIJGluIZN9Qw97fb5jgH7ZYS28DEC2gRuaQCpIUP8A71OgkDrvRmxKK7qqXg1sqWLa5Q/hn4xIqD+zmnP9qfLlVJyiFzoSDHinIFnTppUMP7Pi0zMExLSQpzMNsxIk7mAQuvpQ4Lp7S2FVMs5ShKiIAFvU+ogCuW/aFW2Vy5IATlk5gTI1yxCsd6Rb2ZRGIcssSMrRMEMp+Eqwk+gqSYFUEB2zAhlaFEQMvhAymQ0Eka0Thc2uN6wbVwDIbhJyiEHjJBbNp5Rr0mj8N42l5ioEELmAJViQTHuk5TO6nUTVfhLCjKNTltsgzGZVyC0+ZJFNYfBKojPdmFUHOZVVYMFUxtpqTJI0oxdLVLYA0AGs6aanc/Ougfr9fH60MXutcOIqsJsf1/Gg3LlDfEUjfvVUOG5+v186ZssDVC+IIqVrFMdI303qKvr1qYhVeCJBIAHxqOEwkOO5tL3n45jQbeYpa3hTlE2FMONWua6x0jbp03pnC4SHHcWh3w3ubaD8/rRce68tWQM0pYHN5jyFerq4Yy3JZXm/ET0HlXKw9yb4bfum8PR/7VF8Jv3Vzb8dFfDb90duj1BsNv3T7dHqhW9gwZHY3NtCWn51W3sIynaKtcVhwAT2d3YbNVVjixnLavA+Zb67aUS2RF8QFpS7iyaUv2LwmVIoVqWoxvYtzFV23jDFRbB+tBdAu7AaE6+gk/SiektfdrmIYDs9bKjvEzDxPsJAkT9ajxPh+XD27XMwDos9YDCT6fyiu3sQi6m4g1jUxrAMfkQassDjUcQzrtmDDUR1PoNN6GqorHGbyM4fPmAVCyaFiqPkc6GVzMCV66in8VhQ+Y2kd75N8u1tWBZCGKGSNVkoFHxG4qzuYS3lzkqyzlDB1ifLWmsPhFIMdrlAzaXAQFnx7+GQfmDrQ1fCidsOoc9liOwlAqi4VRrkPIJOyxlzT1FBxPZC2FJum4V5W7U9naGfxrrJyzAG5y9BWwHDTBIW9rBkXNx+KZ8Ov1rp4WYPJe3Ec+mvUa7Giavhmr+cYhS1rGRzC2A6mVCjnGupJ1iNB0pHhzEq6xePaJaXluMwDM8MXzH7zLJgR4ToNK2b8NPNyXhqNc+k+vpt9ajc4WeaUveIEy+x2mPLYVTnwzGHXvYC4gXO3dbozmRbAOSRqIHdZZ8zvTGGssq3gLWJukYmJNxQ3hXUyQDr5QNtKvn4Y3NyXtXHv/OJnUQJg+RqLcK8ZC3QMw1z7ban46f1ozZfDC8SsLce6LK3VuAuCWcs7sVPdgD3VgwfgB50hbRCwmPs4YTJbKGa22mvkQPgW9a+g3uFxm5boytJ7wcsRJIn69KqMdYU5xnZAjBbgdxALTCtrsY0Bjai6vhmTiVTsSOa8ChYkNmiAAFMRERn8zNXicRJ3r17g/Z5gzqpTVgYGVTME66AxofSothAvvrJOk6E/ChcNivjjXLeMJ9aXtWlYAi4pBbLIIPMY5fj6UTD4TMAQykEbjb5fOm2b06btY4TrVlaAbpVFf4eQCZmPSoYZ7qmFk+m9WOeWOmgbCKdwKnb4eRBFnMJA8WXf+VKYd7ravacwQORsp+cyfyijnA7n7O/jG9wH89armK+C8X+XAi4N7kxqPpRcPg4cf5e2IvL+8mNvzFAOD8X+X99d7m235g/Oj2cJFz7i2IvL+8mNvXai494vxbKloSyvNtPoK5U4y5uS2vP0b0FerG30UcSoUMTaO06N5SSaVe7mBK2ngqCCH3BGhqq9rCGtELKEKzEhjrCnTpvS/AcOFsAtmbMqkcxGURt1/lVc8rwuHw/i7q709+gXsIDm7u/sPeqVxU5uVunv/2rr2E18ew98/0o4lzhInur5GmhNHwWCGZu4uDbyPWuvhk5vvNvxn+lGw1hMzfebD3z/SouPcS5wrNPIR8qzPtJwBwU0MFbw2mIsMfy0rWvhV11uf8AzP8ASqL2pwq8utwcl4+M/wCg3pUeli/anh2S0TleftCzp0OGQ705wbBA2GPZXtMETIj/AFH122rvtnh1Fswbn7Qu7/8Atk9KsOD4Rfszmbn/AKeD4+ue76belFZHsv8AIg5L37Qeun3Y+tabhWHH2a53d/8A9P8APT7y9J/7evyrP3cMv2Bdbn7Uw8WmltdYjfU/nWn4VhV+zXDNzTh/4+vaXvTbTaga4VhwVsHs8R+xOND625I9DrpR1sdzge7v6Pa97/oPt/Kh8Dw6m1htbn7K58Z3lPTbTamhhV7DBGbn3ln3/wDoN6UNsn7QWB2tru7w/wA3d3P/ALldvWn+NYcZcV3eI8GIOp0H+at6n0/nFL+0eFUXbWtzXGXff2/zKidqe45hVFvEmbngxBAz6ftdseWtAPgVgfY8P3WI/a26/wDTvfx1+tJ+ymFH2HFd1e+9tDQ6b29/jP8ACn+A4dTg8NJuftTe/wD7L89PT60n7KYZTgMTrc/aLQHP/wBS0PLXzqKhbw47fir9nfhVuDQ6jMW1bzBy/Wl+O4URjxkv6YjDjU7HKd/Xyp3DYZc3GDL6Zo5v91zfTXah+0FhR/iWtzTF4eJfzHXTWqq047gx/wCYd1f0w9vcgwCL29Q9o+Cr9swMJcXNicvMNtV2NWHHcEo/xHmuaYa2fH6Xt9Kn7U4NfteA1ua4yPH0kbaUZUHsvwQth7WhH/mKr8O8QfKrf2e9mm+y2WH4do/3NSvstgFOFQ5rmnElHj6donpvvr61fezWDX7Jb5ru3+ofxnTaoVHG8LyW2OR2jeAKqWwu47C9ow1BA/OtJxDCJkua3dv9Q/0qkvYO2M/3mjj94fX09K3i8fX7gNgAJ7i/4xu/5TrRLmE8X+XuaON329DrUruFtjPpcMEHW4fy+lBvW7Yzcr+IRNxv0a084j4Txf5cjvBvc2+pn60a1hef7hRF5d3mNfnSd02+bkbxjd2P/NRS/bD/AHX71d2bzFLVx7xsFhS3Ig5vxDyFepD7UhLRaUa+ZNcrm+k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2" name="AutoShape 4" descr="data:image/jpeg;base64,/9j/4AAQSkZJRgABAQAAAQABAAD/2wCEAAkGBhQSERUUExQUFBUWFR8YFRgWGRgaGBsaHBgcHBcYHBocHyYfGhwjHBgcHy8gIycpLCwsHR8xNTAqNSYrLCkBCQoKDgwOFA8PGCkcFBwpKSksKSkqKSkpLCkpKSkrKSosKSkpKSkqKSo1KSwsMCkpLCkqKSk1KSkpKSkpKSkpKf/AABEIAM0A9gMBIgACEQEDEQH/xAAbAAACAwEBAQAAAAAAAAAAAAADBAIFBgEAB//EAEQQAAIBAgQDBQUFBgUCBgMAAAECEQADBBIhMQUiQRMjMlFhBkJxgaEUM1KR8DRDscHR4RUkU2LxY3IHJTVkkqIWc4L/xAAZAQEBAQEBAQAAAAAAAAAAAAAAAQIDBAX/xAAoEQEBAAIBAwMEAQUAAAAAAAAAAQIRIQMxURITQQQUYfDRIlJxgaH/2gAMAwEAAhEDEQA/ANUmGAUABG5dZMdKHewgIINu34P9Su2sQWtiezPL7/w864wGumH8I60FXisHGYG1b8IjvN/r+oqFyyObktbj95/ff4VbYi0pDAjDnQbn++9K3eFKS2XsNxpq36NWVwy6d+CZsDXu7PiHvk/MR1o68OOvd2vFuCxn4a7/AJdKJinsWD3ty0hOu2p+C70Th/GsLcIRcSmboGBQnbQZgJ26a02z6Kt0wSdba79JpDH+yuHuNmZcpzKzQWAITZSAQANTrT9zhxM83WhNw3/d9KjtMr4cu8KtELkFu26P2iwqEEhSnMp8S5TEegjakLvs0VtWUt9iTauC4pdSM2rEqQp0U5zAG2nSrVOHL5n6V5sA/RvqRQ9WU+FFhuHtbtvpg2uOzOwZmVeaBknUgBRGo33rnCMB2QfN9lUPzBFJKoIAKy3rLbASdIq0uYa7ptp/2n853FJYi1fQTmtxlIHIp+AOm1E9y+A8FhsjYhmOG7xs67nlyIsH5qfzruCsZDeZ2sFrj5tieQGLSzGkL08yaE168A3eL4f9JT1+GtSu4q9zc48I2tL/AEppfc/ANvhQGIa4Xti2rZktiSpuOOa5ljlOrQvmxOm1dx3BFNu8EuWszrlGYaSbpu66aHMSJ8qK+LvjNznYful+um/5VJsZf15z4gNbK/kdPrQ9xBMK1x8Q9z7OhuqtuAM0QLkvIA1m59KHwvCuLiNcGGXs7YtiDmzGUJYQBA5P/saM+Lv68/vj9yJ/hr8a99rv68y+L/SGm3h0/jNNJeoW4dw51awrDDZLNy4Q4eSwZWCjLEjxa69BRbODf7R2jLhmUXO77w92mWDlt5YLkzLE9QNKmt7EEjmt+I7Wlj5eutN2MPiNM2UwdIVFiqe5+CGK9nXu3M6/Zp5Qj85azlmcgGjyeh842qyu4Em5bYvbQW80LkU8zHRgWMAgSBodz60VsNdI8UfOP4CoYbhEklmJP686Hrt7RYHD2ScxFssI1OWRlJK/kST86OAmng2/20svDV82/Mf0qX+FL5n6UTefhX8dwclSuSMpGqA+UVTXrUbm14eqHp/OtL/g/wDu+lQbhB/EPyrcscM8MsrvTMXLg5tbOw9w/X1rj3Bza2tx7h1+m9aK57PmCe0bbYKp6+tcXDKmaC8wNTbB/lTcSdG3uUwWCAOdjbkMCBk66an/AHelWfajXmTxj3D+pqL3Tzc77j3B/T61Jrx5ua54h7n6/OsV6scZjNRj/wDxXuEYW3mIKm8IgRBCP5+c/Su0X/xOxgGFVWDHv1IzCPcuT/GuVqO07NE7oF5Sg/8A2L9BFQa4Neax4R7poeHxqdmMtwDTWUJg6abfWinEjXvE2A+6Onpt9aww9cbxQ2H6e6fX61W+03HzhrLFFU3HYJbhdCx6x1gTp1MVoMIJZgSGHlky1mPbjDC0cO+YIoxA52XMFlHAJEiY3+vSgw2M4LfUi7iVYK7APcJBIBO7RtofKOlfRPsmHKshRFwlnxmBDsNxmGpCgySDq8DprmfaG9lslDijde7CIidkFMkanKCQo333ij8N9nOzRlDt2+HOfJc57BGpQqhiFYAjMIKsDUrTYcBxJt4G019iClqWL+IKNp9QsUReL8yB7V22LhyozhILEEqpCsWQkAxmA10oLgYvCjUoL9oMD1BIDD4w351y9h8Rcyl+yBRs4yliHuKDkJkDKmYyRqTEbGiHMHxVXvPaEgp1MZWiA8H/AGFlB/7h60TC8YtuVjOA57tmRlR+oyMRBkajzG01WWvZ7J2OV3ZkJD5nMMtwEX405WYnOPUCjPw68bC4fKmVci9rnjltspVsmWQ8IBoYnWagtrzAbkD4kecefnp8TQjdjfajYjBJccMyywPLqdOYPEbEZgN+nxqiwOEzuE8WHw7TbJnmaOS2QwEizLa9SU/Capo1euETzvGXSEnSfMD/AIqNy6ebnueEe5/aqvjuDN3E5ezW7GGmC5WO+Oo5TvBnbSpXGfC4UhmvO6WwqnzckhFBJkrJVZOsCgs7jnm5r2w90fqK69w82t7ce6P1HrVFwYNZd8O64kSguJnZSSQMt8yGIjMQ8TPMfKleO4ZLgxzlLjm3aQBiQSpFt5EzprGnpQ01JuHXmveIe4Py0qQc/iuasN0jy9Kpfab7pJz5e3tT2hHZx5Nr4aLwC6B2qpbyhLiHNbebbFlnfzAXXeJGtE0u1OUEs27aZgF30A6CZHzrt++tsSzZRMCep8gNyfQVmeG4Z7tmx2iwbd23lQ6ZQlwG5dadS7QYB0APmTV7jMO5u2rqFSUV1KsSoIfKcysAYYZY1EQxHWgLh8clzMEMlTDAghgSNJUwRI9POkjxxVeAlx1yuS6iVHZkB4G7gE6ldojXo5gsIVe5dcjO+UQslVVAcoBMFjLsSTG+gEapNwAZhkuXEtgOMgjQOQWCsRKgkbfkRReFndxirbN0kZAmeR1ULOnnPSvcOxvaJJUo4Yq6EglWG4JG+hBB8jS2M4YHRLQhbasuZddUTUIPLUD8q9hOGdndZkY5XQBlJZpcGFfMxJ8Mgz6eVB29xzKtxzabs7TsrtmSeQiSFJBO4Mb0biPFFs9nmBIuXAgI2BIJzH/bpSuH4HbD3HdLbs943FJUEgEAASZ1GWfnR+I8P7bICdA5L7yVa1cQwejc8g+lBG7xRBcZCxDKqswAYwHYIu3mx2+FTeGQOjXCGUMCh3B1B1+IoHD+F3FuC5cZGYrcF0gEAybfZEA+Qta+pq0e4AI6bVUqsuzzff8ATy/KvODzaX+nUf12ruIsHm5HOg2f9fOoXLHi7tuh8f8AD0oig/8AEfBi7hVUyrLeWJM6ZLk7esV6je3GAnDCFI75dmn3Llerc7Ok7LFnyoOYppGiA/Lb6104rxd5c3A0tj8v71N7xyDW6vLByifl8PWhXGPNzYjden0Ou1Yc6sMFeDkkGY89D+VC49wlcTZe08gMNCNwRqrD4H6TVR9uKXDvMwZ3+dXGH4krjyor5Ti/YfF2n5bZfKQVe3BEjYjqI03rUWOG4zFlO3RcMApV3QntHVhDoBqFVtzOxFbTMK8KiuWrQVQqgAKAAPIAQB8hpU5qNdoJA0i/GHW+U2tr2QYwD967L1YGNABlB11MxFOUN8MpYMVUsvhYgSPgelQdt4+4SBFt8zqgYZhbzktmWTmLZQu69dNNYna4vmiUYCQjEkHK5JULEAkBhGYRuPWBLgrNtTyW0WBMAKNDI16QdZ865FkFYEZYAAJA5dVkTqVJkEzvOs0VzE8UtqGLo6tABXkzcysyiQ0AwrEqSCNNDIkeIQFSxR4yBtWiIkzDbRvrS93htvJlzkANKi9lZQzBlMyJbNnjmJMxUL/CibNyzlUqbfZoc8nL2YWW8zmBMeUVUTxVxRbe5kdlVc0q4OnUgz6VFSIuZrN20M0ntCFnQljE8wCqSfQVDHcKL271s21AccpDaAHrGx6k7TSV/wBnQwYFbS95n7uE1yMoYiSDqwOXbSDoaGlnexVsZp0ylSZurptrvtr8pqNzilpQeZYJJEXM3ultANDIUkeewmkX9ned2Mas+mbbtVgkaxoY6bb1DHcEHMQEUkZNCrai2UDeexmBAkCgNc9o0QE9m85SQpABaFVlA194OCPKDMRUsR7SHK2RTm5wCQcvIgYGYg6HbpGulKWOGry5+ZteZiSSWQI2+vgUCOgp37QmHUHKNWgCUXXKcxzOQq8qwST06zUErfFHtypPanMUV82YNcKobSDKoCqZafIj10l/jrwY7ImSBBbTLeW1z+hzzpU1xtstb7tgqsoEQEV7iSgKA8xg76gFxvNWWHwaIIVRBJJ0kklixknfUk+nyoomHclRJUnYldpGjROu4jXWig0K1ZCiFECSfmSST8ySfnRKqJihPcipTS15SaAn2mpA5utVz2DQoYedVDuNtAzyK3L+KOtAeyObu7fhB1euuCV5haY5feMHeowNdLHgHU0Qn7TK4sgpkXnXw6gyH1+UfWvU5jrgKgHs2EzAG2n969Wo1tLEZivhvDQeAj6wdqE6HXTEeIbtt8fSi4qwWAlLjQRqrx16gbihNYOvd3fEPf8Ah9KyzSmOw/OTDD/u3+dADRTnELDAZgtxRMEMZj1nrVPiMWEBYzA3gFj+QBPXyqKs7WMirXD3pFY23xq0SNW1E6owEEEjcaZgpI89/KbjgnExcBIDjKYIdcp1UMD66MKK0FdqgxPGroS5cRUyI7CWDkkIOaAgnmeVB2WCTI2KvHS11bdsK3dsTzD7wIjLbBHo+pg+nWoaXVdmqPCcac+Ps+W+tpyodfGgyMqvzAZzl10bcGj43ibpeVYTIxCgSe0YEHPcAGgROs/zigb4lbDWrgKs4KEFV1YgiIHr5Vlr/szee2TcW27ta3bxdq7JnO0DIiBRB3zedOYX2rbs3d0GYAFbYFwOSQxUEOoEcviWRo2ulWh44ptWyFm5cyAWwQDmZZIk6COb8qpqkMWbly2Ey5H7VDJKkBVuhsxnQ8qho67UjatOrLYW3YUm2GuBbgkdm0G4DJntiQBm10PWrlOOW7jLbXIS9vtBn0yxHK2sZ5OgBO07EEixnFEW6bZWyScknSAXJCA82YnQ7AgdSKKom4ReKd5Ytwexa4iMhJIW4tzcwWzFGI2A260fssUquosWdUULDIMpysJkOAHkpIylZHxq3wvE1um4MttSMrc2hIacreIweU8pgjqK5xLjNm02Vnw2YuoiRIDGMxE+lBV4u3iYcLaSZeCLiRLLb7MjmnQh5061HFcPvs16OzEs2XLcABBylFAzSIEzovXVpq6bi1mY7XDSzKVgzMiQQZiTB060piOPWADN/DhSw1VXO6hs2g0hSCT0nWJoivtcDZShuPbhGVgDLOIvFykxG0CRHXcQasTae4tliwS9b5swAZQ5TK4CncQx6yIqvv4rK+VALjZC28DxBVMxtqWPoDvS9r2klbXhlrmVzm5Qou9nnEweYxAInfTSg0GE4AqlId8ilGKcsM9sQjTuNgSo05R5VerWQbjV632obIClo3U5WAIRua2GJh+SJZYysQINP8W4y6hWtMoBUlFK5nuMYyIokRI3I236VBoa9NZh/aY27jG8SloFgvIIbIoJAuZ5mZiVAMb0PCe2K9gzXHtm4DdhVMjkGYJmGh0jWg1JapKQayFzjOIS1eGa29y3aS7mjIArqxblE5ipQgeYIPSn8fxrKr9ndth7QzXFZS5y+WUFTJJEa67VTTSKgqRtj0rHf/lN5Ltu3c7IMSiuozBiXBOdDMZVPKd9QdRoKtxxJzpmA9SKIaxpEkTZ8Ozb7jypU3BrzYfwdV/jRGxE/vLWqndTr8fSoLe/6lvwfgP1qoOlxTAYo2m2XTp516vLcMAhwdOggfwr1aio3sMeqAmRqHiNfLrQTgt+6PjH7ymriTGYW2MjUmDQ2ww/Bb8f4zWUBXBDUG0QCxH3k7jynWk8Tw8LKkZZ26706cIP9O14/wAfpSt8PlChLSxMHPJH5naiqDiHB7FpM7u4ARbemXMYUqsErM5SZEx16CmsK9uRcRmhuaJ5TKKgkeYCCJ2M+dUXtIW7S0rAvrnIGpIG386SwF8hbtohl5Wa2DuBBJHx0/jUe2dDfT38tRawSy0s4BdmXIzIVFwDtUJG6kgn502cHhzHdKIQoMojRgAdRBmBo24k1jr+MjD2Dm1DCdddzvQMXfZrt2WOng7wIAOjAe90qH218tz9kWVILEBxccuzOzlFi2CT0B1j0FTxGCUu14NdzNAbK7BSBspG0elYbHEtYF0s2cwphuUxp0+FN3cT9ke0RnZM5LKWPMIGn0ofb/G2iHArNxSr57hK5Q1xszIAGACmNIzH46zXrns/a5WRlsOpBFyB7oKjNvOhj8vKqXASRiGa8qOLYcAkgiZIgdCCQKaW9cS1auDFg9o6hg0nqdT57D86q/a3+5frw5AEHaWCtu01vmGpD5ZJIOh5Z086BiOAJnLC5YAGTQrmYZGLctxmzrJMEayPKlGxbXXxJbFW7QtGFCrCwJ36tt186nxLiebIgxKuSoJ7G2FzROpYmFOnlRPteZN/8NW8AyMzi9h2ZjbDk2wMyIWJkDQ3TOr+nSu8QwTNcz279le/tORkBE25AYT70RI6+YquTi7nCXyb6ZlcKpy80SumYb770YXGW7Z/zebOVLBgTPKDEdd4+Yot+l1vdGXgKhgRiEIW4hjswZZTJiNBJJJET6xpUV4EttQqYnJBygqgmGVA8EgwSUDSNjMaaVXnjtwrfRb0ntSxfKdEGwU9CSIFMW+KNnwubEaMOeVMHUwWnc+pot+jsnf97p8U4ct1w4vCSrW2CgqSshkZTGjBh9aWOAw6jMwztnzZmguzBgR8tBpERQOIcQP+cjEDW4uWE31GoPQVWm0bt2w5cmXyIMscqgcx+JoT6Tjdv73NX8GjZwpyZwVPMTlVml1UEwgbXbzp3F4W08M4nKsKQzCB1EqR5VSrhUe5iGIzKBKsJjwnXT1FLI0phw89lzZt4nMYn6UPt5fnlobFi1nLgKZnWZGo5jBMAmBJ3PWn8PkUELlhixYSDJYkt+c7bRpWUGUNfFv7vsjMTGb0n50JQot2yRbHMJKN3sT1Wiz6Xe+WmFuzbVrcAJcEMCxkiIAkmYA2Gw1qwuY2265bg5ZBgnqpBHXzArJcSKO14gICDEuWLkz7g2AqV3AljhwALjNbHdmY8PiJH60ofa8Tlulwdh3F05iZnRjlzAZQxXwlgDE06l5RorgSPeWfnWR9kMOFNw9pl5zoAWAj+Va63idpvdD+7+u21V4+th7eWkVxG3er4D+7/jptU7d/bvPc/wBP+21COP2i4x5Ttb0+O21cwmIJZee792fc+u1HH1Q4t+FHPOnvLXK6mIYKIV20HigVyjTt+8Nz2Y1mGBn5VnOEe1Iv4h7XZKAHXKSjCOUls34ZIETvWku3NQMyjXYrS9tUBzA2QWaWOTUxtJosqQA00seI9fjQjZUxph9z1P8AWjLcGnNZ3Pu1xLg5eax1900RWf4UmcXAuHzQROY7egJIGn8/M0hjeBo5DE2cwBghogHcafGtACNNbGx901EINNcPseho368vLHv7H24IBtyRuDMetTb2cUqAwVsqgSfIf8VqTbGmuH28jUdPxYfw/hqNe7nrW2Yu8JtxkdrQXcAmPoN6bOFs9blhiu2bWD5QetC9oh3uHyvh80NBySAeWJ86rbuItjDWSpshkcZ1ycxYA+I9Z/nHSj14dC54y+ru0D4a0xZWfDFsgkZZaJ/P/mm7lm0wy57MW4ygJ4SNIMdaoLDul+9N632j4UsYTZiRyqOkAfwrnCcbYTsj22S6BDZbfx+9kQRGxGo8tKNXoWTjLfbsvcZgbDszM1rNpJCEfIxUsbg7L6u9rlgCEIgfh0qgXs3XGXDcViplDkImQ20fxqWJx6s1kXbwWz2SmAhC5teUx8taL7OXH9V/YurnDcPDc1uMwbRDE7fLamr3ZswY3FLIwyRb226D5VncMEuHEKLzNZQhrfI0ZsuoHpGn5VDBMiYR7puOXPIcqkSCw0npsNaF6V+crb/LRqloC4q3Fh3GcC3v8etJ8X7K3bzHvAjgAZNln18iao8FilGJs5LoEkA9mh6jwsT4jFXCY6+A5xN2LU80W/WIPpRM+lenlL6uP2F2u2VuJ2TFhfZRk7MBQqkHNsZIP8K8OKPcYrbUMLd0gEqBHw5dNB0rns3Z52udreKh8lmU3WZ08v7mkLWJt9pd7W5itb5K9msSJMzJGs60dvTjcrO9i8s4m3bs5r5yjOQyC1IPQeECd9vjSKcYw+bs+xcWwJjs9fOckQBvrNDw1i9esEdrfgX81kOpkgT1+B/Oa9bxeJOJLd52jKViIX4zt8qGHSw3lu7/ANrizwXD3rQNplyuD0gHzBESCPI0DDeySKRPZDyIBNPcCwrWbKobl0kuSYTST0GnSKskuHTnunm/AP6UfN6mXpysxvCsXgmGmTDFtzlM+v63pjDYS0hU2uQwRpb1PzI0pj7ZEc908x2SgHEMcvNeiToFA86rll1b5cs3FtwFd9SxMWwJJ3O23pQxiycveXdjsmn8PpXVY8ut/c9PrXEJ5f2jc+W+uv8Aaq45Z2o23PLzXzofd+u30qeBnMn3/hPSPn/aoWlPJpf69QPn8f70TB2+ZOW9s27UZl5PWr0KJW7t1En6V6i4ckAQp/8A6NeqPRsJ70Ec5Gv4ZoS4jbvBufcrpxMkHM667ZZjSorifD3j9fcojqYkcver13t1xcRt3idfcryYrw94evuV5MT4e9Ox/d0HlvjTvLex9yuLiBp3lrb8FdTEbd6fCf3dTt3CYi4dv9OgGLw07y1t+ChX8UqKWa7ZUBDLFNAPM6bU7btOY7zp+AVWcdwF+72dm2whua6zJCBUIIQkAmXbKIjYP0oqVvGKyhlvWiptgqRbnQjcaeRrr4ga97b8P+n/AGqhum/hx2VxzbVLyvmS2xQWnLMy5okqrysHaR0iq/G8fuM1wJiwEa8y5vCAotIUUPlOQM06+YInWo1y1z4oa98vhA+71+FQuOkse1SSoB7pdQdxMdZrMf4lda2jHHPreW0pQSDbJOpJQZ2G2YbxXuI8fvL9pt28S57IpztbHKuS3CzHidy2vkG9KG75aghArqHVVIEqLQA18wAB9K9eyFWUvKiNOyED0AiqHHcZuTiGTGXMtu/btqotplKsbWYHlnTO3XpUxx1pe42NZIvNbNprIIyqzBRpz5yAGmQIou6vTdADAXSBIEC2APhEV4XFAZRcYDNsLYA/ICsxgvaZzethsTfKXFJbOllZhVKsqLzIp18R1n0qA4xf7KzcOLxJN207MDbSAy2syxA/F/GictQAg2dxD6RbG/5fWiNf37y9Gb8G9Y/E+0d8obi4i+EOGdk7sS1xEtk3DpouZiB8J60fjPtCYu9nir+mGzCAv3guKJ/+JOtQ5agX4/eX/F0SPltUhidfvL/j/B/bSsdxDj1z/MOb+JRWsFrKlcpHOVtk+TOIb5xRcdfuW3urbvY9ptW21LO0G8BcKg6qwtzHrFXZutat8n38QZf8O/0qSOdNcT49stYnG4glbow93HvZPZmW7Ug3O2EhSef7uSQv0qNuxcZXTLi2tNiEILdqFAKtm7t2Fy4ARrrGoPSjNum3N8iP2knNtGv9qCMSzR+0RmPl03mspZ9mrjW1QrdAGLLBbn3QtlBLMmcxBmFmZ+dW3B+E9hZKEOCL9whVaBkLnIYkxp0kkVXLKrO3OnLiDzHrXRPLyX/EfeH9d6US1t3d483+r/HX61MWDp3Vw83W5/eq5bFVDy8l/wAR98f13ry2jy93d3P7z+Ou9DTD7dy3iI+8+P6+XrXFw3h7kjmP7z4/oH0omxLVg8nd3Nz74/U0TA2OdO7bUtM3PT470umG8Pct4j+8+Om9FwWH507kbne58dP70axvKztWtB3f1LdfQGvVG1hlI5rabn3p6+derL0o3HggZrognZdNqgt86d5d6+5+ta6WMj78b7aj/moI505sRsen61qo6mIPL3l3Y+5XbV8nL3l3Y+6K4lw8vPf2Pu1J3dVBVmaNDmoGbSkAHOxPrA+lOq8iqqxiyd6ctXagOy1xa7NcoJlj0MfCkr2B1czBuABzAJMCFmZGgoWF4/ZuG4FaVtKGd/cgzOvWMpn+dNYHiNu8ha2wYAwYkEGJAIIBEjWhpXYlCJm4dAI7sGI9I0pW7cEP3p1Azd0Nfjpr8TWhKgfOkcZYJBKu4MbATtrp1mqrI3Paa2VvQLpC52uBbdsKOzYwW21dlkdfOi4njthb94zdN1EUs4tLmJJCi2DvMsB86hc4EIvBcTfHaK63ItjmFwswBH+0sYPlRLvAU5ovYkDs1TwAksLoui4Sdzn19aih3MYiJcJsXkPaIuTs7PMX5RzDl9D5fOi3OOiHVkxIuLdW0lsi2SSyZsoI5VXJMnyot3h1xiS+KxT95bZh2aqp7MyogHl11JG9SxXC8zO4u4pXN1LisFEqy2xb2JggrI+dDgpiePwrHscSSjhHU9mMgbLkHUFWBHhjbXaluKcWWwQ7WryMksQWtJIOjqsDvOUDoBOkzVq3CpS6rXcUzXLqM7ZVBJTLkEDQKAgAoXE+GK73WN3FjtYS4AEJIAgDMwLLoY03olsWYvAic2J1YHVROwIB/PeonETMXMQOaeaAP60tZttly9piAEgDNpIAA1jr8KJfxKoM1xwondjA/M9arlll4FLNJ53PxJJrw3+dAxmLVELkjKBJO4jzEb/Ku8NxYurKhxr76Mk/AMASPUVXI416a6i+deQA9QfmKIy0QJPFR72FV/EoPWdf1/xQVWiG5Q2Uv8MUarbV9Z1cj5eo/pSow/h7hfEd7nx9f1FWf2qk8Vhg8MttGMiZJWfWaAFvDeHuV8R/ebb6UbBYXnTubYhm/ebb6UmmG8PcW/Gd7lM4DDw69zaHOdc8x/UVVxvK2spA+7Tc+Fx5+teqWH0G1ldT1Jr1YenYLkk+G+N9iI+Wtctzp+0bH9fGutaM+C/18LafL1qKiI5cR4fP4fWqGsLZJAIZ9tnoz2TSeBx0GOY/91WQuigrLuGIMipWWNe45eZUXIcrPdt2wYDRmcBtDp4c1VRxF23dZM3bEtaVc+VAC4uljyLOyDSDUGiRqnWXxHtQyBhkUuEuFVDHma25UgGPAACxboBHlUcT7VMgvd2CyZezGYjPKBm6aZA2voKLpZYrgbucWAVUXrC27euxUPuI0HMPrR+C4S6L167cTs862kC5lb7pMrNI0g7D0pGz7RObhAt92LhtZouSCBq05ezyyIjNMaxRbftcDbDdmfuVuMDmULmZQZLLqqgkllnQGou6g2CuW72IZftJRLIa0BcZgzkPnADypO0A6DyqixOLvXLN9Gdyq9g+ZgSRbZyL0xbtl1WFzADzE61qLXtBmAYWswN7sQUuKRmiQQSBKmd/OncNxVLhYK3OrMrLmGYFWIJgHQetDb582MOHW4mHvCGxNq2l21aXK6sD2kLtKaA5dPhQsX7TX1L2zevT9oe2bgtoNEAgZSwAJJ1k7VuMXjLTEqXJdCemqlfGQWA2G5G3nVY7WLiXCC7oWDNAVlLeZ8zHWrE2z54xiX7Ai/eXt2ytFtWgqCcwOaCDA06V5vaO72hm9d/ahZNjKA+QGM85pkgTtGu9W2L4naILBrsKA6McsBdBmHkuoGYeYpW5xKxLXC93MzAByVmRE67wJH5iqxcyXC/aG9dulWuXwAzQMolwHK7zyhRE9TJ6ChcW4jfV8Sbd3EqLTWsqwv7zQ5idRtp9atnuWlk98Mt0gHlEOATc1nTTNPpM15cdafMFa4Sbg3I3yFhPU6AkGOhijFyKXsXfN98ly7nGIyJYa2ShtTrca5HUSc06U17RWovWWNt7ttBd0Vc/OUi2So9TudqhhvaW2GCqWIaIPuyUzgGTOYr6bkTFM2/aq00EaghGJDLCi4xHMQdxlk04Z3SAwrfZPshts9xLCFwGCDV9ED6wQAfyqy9lsM9pbgYMqNczW7bNnKLA0mTqTJgGBFKn2nXpbMsWCBtJZXRFzacshw0nYab6UwvFmKXZWHskhlzSCQoac0A6gjpO9Gbab9neECzaWUtrd5gzLEkFywBPwj8qs2rI2faK40AIuYtbAlnVYuA6kOgbTLG0Hoa7f9o7gUwozpnzrzt92RtkXQGfE0AExrrVZu2na5S929+v1+tKqrXtBJQFYZngA5oydmXD5iMvTr6+VS4XjmvEqyhTkVwQXIIYkDxIswRuJB86bNU0zE1K1hidW28vOmbeGHy/X6/OmcwFVnaouYEArFm2Rn0JfXXoRU8BYh17uwOc+/8A32o2NthoORGhh4jEb0DBWIcd3YHOffmP6ijWN5i2tAgadgup2M16uWWIkBcP4joDtt67V6sPUk1gzPZ3djs3r08qjbs6jkvDl3zSOlSu2dT3TnTcPv8AChi2RqLd0HLpzSPyqqFEHSmrOKqnu48mordNQX91FfLInKwdfRhsfrVPj7uHuXAGO1wBjlbIzqrqqF4yhgWI30NGweLIIqvXC3fs/wBmFs/h7XMoXLnzZz7wfXwx4tZqKuxwu2P3ajkNvw+4d1+B6iuXeE2jOa2NQ0yOjKqtv5qqg/CqXF8AlsQVtAF3tZCABy5ka9128U+dDxWENlj2IVGbEFLSzEpctIpYL5I65/SD50VoDwq0XNw2xmMyYO8ZSfKYOWd/WuPwq2QvICFAVRrspBC+oBA+e9Uo4SUZwLTOQYt3Q+UC2LOULMyTMykQS0zpQWwNxUVXts5zqbj6mV7IBIt51HKZUiYB5tZojT3LajWNe07U6nxxGY/0OlIp2aXA/NIZmALnKGfxkA7TJ9Ky7WMTltg9qCttVSAzFXFxg5MOFErl1bMCBUcVgnUsxe+qG+ULFmbLbCAgjMGgF+XMOh+dVm5RpMfYS8jIrtDO7nz7xMsD0kg/nSIwj57ty4bxd8oIQQsKCF0k6a7+WnSs9Yxt3OoBuMA1pScqq03Hgq4OucqRou2hMTR/aEkXGk30RbWZVZ2AdsxzeFlMRAjU67VXO15uB3AkC5iZW2qSSxEh0aRrypCkabGD0r17gN3LdUte57kknOSAwXXMXk+HYyDAnahNxpwzCL6KGC5GZZUBJDHnzx6BIyzqDTeGxrsmIJ+0MUIKkbRkzSQHYRI01mBrE0TdQv8ABGOeGxQPbOwMkgB1ZRylsu7TMedQHCRbzm72vMywWZ5UqjrObNmaQ+x6T8aTbjFzKT3ryLTlgRFvM0ENLQfTMRHXSgYrHsO0zEpy3chcrq6ZcmoJBaDEKSNKqcrOxhbKnQuRAEcoE9n2eYQMw0AMEkTrFO/YbLwCsgKigTpFsk2xHxOtZX7RdZnhj4WIAk8nZEq4GSJJiGzayRG1P/YnGYZrxh7WWLlzZiouCQRI1Pwozf8ALS3OHW2zSs5g2bU652DN10llU6ekVK3gkVCgXlac25zTvLEyZ+NUK27gxC5Vuwt4LPOwNvLEklsuWegUkdTRONWLpvE21uE9mmUrmjN2jEiQwVeUAGQ2lGT97gVuFCrlAdWM5iWCZsqkkyAJMeVGPB7MKDaWFkLodpkjzMnUiTrrVJZtsWdraXCwu3szZoVk7wC2pzaHNkA0BBBNd4dw+7nkA2suRxnRghcZ1dSvaEnR/FOpUUNflpEw6woKgqhGUEaCAVH/ANSRRrfCLMaJB0mGcGFbMBMzAI0Gw2rGYjA3mt5ezObJcykQYc3XIiXAtiCuupI06VqsHxA6hlZYgaxzcoMiD0Jgz1miXhcE1An9fr5/SkLnED0+v6/rSN+4zdarKwxCeYRtRAYgD4/rzoODtQ47uwO8PvTHqNdRSVvCR0Vj5MYG4pnA4aHHc2BFz8eo0Gu+oouPeLu0oGaVw45jpm+HWa9XLVo83LYXm6Geg9a7WHtdfD6/dPt0bf4V5MPqO7u+Ho1efC79y23Rt64+H37q74Rs38KoFiMApMwQagMEKLjMWFPMHWR11n4R/OlxxNTtUEjh4NN2GpJsTNeXEUVazWfXHOcV9nzro5YXNC2UgE2Nozifibeu9Pf4oo0pL7LaKqsaLc7QHM2bPMls0yWM7+RimmLnEU9rCUDm1lD22e2S6mckSDoAu4IJMR9V7XtMpILwo7TIWzAoJtlwwMCRAjalLWAsW7Yt3XBYpGrkCC0nIpPLqAdPKmrdu0rB8zZs2YMzkktlKAyTqSrRV0xaj/8AlVsIXKmMmYAQSedkgf8AwLHpGtPHjqqzK1u4uUgFuQrzsFQzmkTM/nVPi+AJqRJ7spObUKzMxidpJPymvOwfOHJGdkJMAgFCCsqQQRpqDoacs8LvieKthC5DOFgnJvGYbEetI9ujrcbJiIRubMSCpXckHVdI6UI8C7hrJt3iGbNmGUDVg2igBcsjauWuAKtq7b7PEkOSWghQMwAMAaAQKqIrxC27aLigzEQTmU6qWGp9wgEjXXXyoa42zlZVGIUMRCiVnNPMPNCAdRtBJoeP4LcNtkjFu2dMrFgotgaF4G5gkH4jap4n2fBYtlxS5cqIJGluIZN9Qw97fb5jgH7ZYS28DEC2gRuaQCpIUP8A71OgkDrvRmxKK7qqXg1sqWLa5Q/hn4xIqD+zmnP9qfLlVJyiFzoSDHinIFnTppUMP7Pi0zMExLSQpzMNsxIk7mAQuvpQ4Lp7S2FVMs5ShKiIAFvU+ogCuW/aFW2Vy5IATlk5gTI1yxCsd6Rb2ZRGIcssSMrRMEMp+Eqwk+gqSYFUEB2zAhlaFEQMvhAymQ0Eka0Thc2uN6wbVwDIbhJyiEHjJBbNp5Rr0mj8N42l5ioEELmAJViQTHuk5TO6nUTVfhLCjKNTltsgzGZVyC0+ZJFNYfBKojPdmFUHOZVVYMFUxtpqTJI0oxdLVLYA0AGs6aanc/Ougfr9fH60MXutcOIqsJsf1/Gg3LlDfEUjfvVUOG5+v186ZssDVC+IIqVrFMdI303qKvr1qYhVeCJBIAHxqOEwkOO5tL3n45jQbeYpa3hTlE2FMONWua6x0jbp03pnC4SHHcWh3w3ubaD8/rRce68tWQM0pYHN5jyFerq4Yy3JZXm/ET0HlXKw9yb4bfum8PR/7VF8Jv3Vzb8dFfDb90duj1BsNv3T7dHqhW9gwZHY3NtCWn51W3sIynaKtcVhwAT2d3YbNVVjixnLavA+Zb67aUS2RF8QFpS7iyaUv2LwmVIoVqWoxvYtzFV23jDFRbB+tBdAu7AaE6+gk/SiektfdrmIYDs9bKjvEzDxPsJAkT9ajxPh+XD27XMwDos9YDCT6fyiu3sQi6m4g1jUxrAMfkQassDjUcQzrtmDDUR1PoNN6GqorHGbyM4fPmAVCyaFiqPkc6GVzMCV66in8VhQ+Y2kd75N8u1tWBZCGKGSNVkoFHxG4qzuYS3lzkqyzlDB1ifLWmsPhFIMdrlAzaXAQFnx7+GQfmDrQ1fCidsOoc9liOwlAqi4VRrkPIJOyxlzT1FBxPZC2FJum4V5W7U9naGfxrrJyzAG5y9BWwHDTBIW9rBkXNx+KZ8Ov1rp4WYPJe3Ec+mvUa7Giavhmr+cYhS1rGRzC2A6mVCjnGupJ1iNB0pHhzEq6xePaJaXluMwDM8MXzH7zLJgR4ToNK2b8NPNyXhqNc+k+vpt9ajc4WeaUveIEy+x2mPLYVTnwzGHXvYC4gXO3dbozmRbAOSRqIHdZZ8zvTGGssq3gLWJukYmJNxQ3hXUyQDr5QNtKvn4Y3NyXtXHv/OJnUQJg+RqLcK8ZC3QMw1z7ban46f1ozZfDC8SsLce6LK3VuAuCWcs7sVPdgD3VgwfgB50hbRCwmPs4YTJbKGa22mvkQPgW9a+g3uFxm5boytJ7wcsRJIn69KqMdYU5xnZAjBbgdxALTCtrsY0Bjai6vhmTiVTsSOa8ChYkNmiAAFMRERn8zNXicRJ3r17g/Z5gzqpTVgYGVTME66AxofSothAvvrJOk6E/ChcNivjjXLeMJ9aXtWlYAi4pBbLIIPMY5fj6UTD4TMAQykEbjb5fOm2b06btY4TrVlaAbpVFf4eQCZmPSoYZ7qmFk+m9WOeWOmgbCKdwKnb4eRBFnMJA8WXf+VKYd7ravacwQORsp+cyfyijnA7n7O/jG9wH89armK+C8X+XAi4N7kxqPpRcPg4cf5e2IvL+8mNvzFAOD8X+X99d7m235g/Oj2cJFz7i2IvL+8mNvXai494vxbKloSyvNtPoK5U4y5uS2vP0b0FerG30UcSoUMTaO06N5SSaVe7mBK2ngqCCH3BGhqq9rCGtELKEKzEhjrCnTpvS/AcOFsAtmbMqkcxGURt1/lVc8rwuHw/i7q709+gXsIDm7u/sPeqVxU5uVunv/2rr2E18ew98/0o4lzhInur5GmhNHwWCGZu4uDbyPWuvhk5vvNvxn+lGw1hMzfebD3z/SouPcS5wrNPIR8qzPtJwBwU0MFbw2mIsMfy0rWvhV11uf8AzP8ASqL2pwq8utwcl4+M/wCg3pUeli/anh2S0TleftCzp0OGQ705wbBA2GPZXtMETIj/AFH122rvtnh1Fswbn7Qu7/8Atk9KsOD4Rfszmbn/AKeD4+ue76belFZHsv8AIg5L37Qeun3Y+tabhWHH2a53d/8A9P8APT7y9J/7evyrP3cMv2Bdbn7Uw8WmltdYjfU/nWn4VhV+zXDNzTh/4+vaXvTbTaga4VhwVsHs8R+xOND625I9DrpR1sdzge7v6Pa97/oPt/Kh8Dw6m1htbn7K58Z3lPTbTamhhV7DBGbn3ln3/wDoN6UNsn7QWB2tru7w/wA3d3P/ALldvWn+NYcZcV3eI8GIOp0H+at6n0/nFL+0eFUXbWtzXGXff2/zKidqe45hVFvEmbngxBAz6ftdseWtAPgVgfY8P3WI/a26/wDTvfx1+tJ+ymFH2HFd1e+9tDQ6b29/jP8ACn+A4dTg8NJuftTe/wD7L89PT60n7KYZTgMTrc/aLQHP/wBS0PLXzqKhbw47fir9nfhVuDQ6jMW1bzBy/Wl+O4URjxkv6YjDjU7HKd/Xyp3DYZc3GDL6Zo5v91zfTXah+0FhR/iWtzTF4eJfzHXTWqq047gx/wCYd1f0w9vcgwCL29Q9o+Cr9swMJcXNicvMNtV2NWHHcEo/xHmuaYa2fH6Xt9Kn7U4NfteA1ua4yPH0kbaUZUHsvwQth7WhH/mKr8O8QfKrf2e9mm+y2WH4do/3NSvstgFOFQ5rmnElHj6donpvvr61fezWDX7Jb5ru3+ofxnTaoVHG8LyW2OR2jeAKqWwu47C9ow1BA/OtJxDCJkua3dv9Q/0qkvYO2M/3mjj94fX09K3i8fX7gNgAJ7i/4xu/5TrRLmE8X+XuaON329DrUruFtjPpcMEHW4fy+lBvW7Yzcr+IRNxv0a084j4Txf5cjvBvc2+pn60a1hef7hRF5d3mNfnSd02+bkbxjd2P/NRS/bD/AHX71d2bzFLVx7xsFhS3Ig5vxDyFepD7UhLRaUa+ZNcrm+k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4" name="AutoShape 8" descr="data:image/jpeg;base64,/9j/4AAQSkZJRgABAQAAAQABAAD/2wCEAAkGBxQSEhQUEhQUFBQVFRUVFRQXFBUUFBQUGBUXFxQUGBQYHCggGBolHBQUITEhJSkrLi4uFx8zODMsNygtLisBCgoKDg0OGhAQGywcHCQsLCwsLCwsLCwsLCwsLCwsLCwsLCwsLCwsLCwsLCwsLCwsLCwsNywsLCwrKzcrKysrK//AABEIALQA8AMBIgACEQEDEQH/xAAbAAACAwEBAQAAAAAAAAAAAAADBAABAgUGB//EADQQAAEDAgQDBgYCAgMBAAAAAAEAAhEDIQQxQVESYXEFIoGRsdEyocHh8PFCUhNiFJKiBv/EABkBAAMBAQEAAAAAAAAAAAAAAAECAwAEBf/EACERAAICAgIDAQEBAAAAAAAAAAABAhEDMRIhE0FRBCIy/9oADAMBAAIRAxEAPwD7G1ECyAiAIgLCtUogEtc3F408RY2RGbtfBdJL4nD8Vx8QyO/IoMSabXQixsIitrtxyhSq+Elk0hctErBneIy91KrlvMc9kLFG8HieMQbOGY+oTMrlAkXGf5mnsPiA8SNLEbFFMtGV7DypKzKkpihZKSx+Q6n0+ybJSuOiBO6aL7Hhs5rKeZWeDdM8QmOSHWA3VWzpBOEpaowwc041mxQa5H20QsZHXBVodM2HQLcqByvZaoqSqJQAUVkqysEoGIUMlWSskoWYy5DctuKw5CzHeC2shaVyRcqSqVoBIooosYBiaM3GfrySBqzNsswfZdQpfEUZuM/VK0TlH4I01sNWWkeKKw7qbESMOgJdpIPEM/UbI9coDnRc2QCzo0qwcLeI2W5XCqVnNcHNty0I2K6Lsa0N4iY5aztCdFYS5dDZKWxzeJnkfIrnYjtJzh3O6JzNyfBO/wCbjZxDVsxtbJU4uNNl1FqmLObJVOi6wHzKo1FQ6KCVXABJVnmZWngmFQdoskMkdeie6I2HoiJbBu7jenpZHlQZyy2XKolUqJQFISlsTieGLTKM5y51SpMn8hGKvYkpUNU64cLeWq0SuU5xkRY8kxSxe/nolkq0CM72NErJKriVEpCp6JRVKi6SRtRZlRAxqVJWZUWMWSsqiVRKBhbE0JMix9fuln1E+SuX2pWa3Iy7+oNz7Icb0I4N6NCrcoeKrAC5A5lco495yAaOdz80hWMmSZO5umjgfvoZYn7Gcb2jJ7nn7BLUqmpudZ1QAxFptXVGCjovGKguhx1VO9i4j4qZ6t6fyHzB8VymvjPJM0XBjw7Y36GyMlyjRS1JHQoVQLeCEXQSqqNueRPqq44581EsiPr+CXbUJPuiObKxQCK0FHXwB7g8fVMpDss90j/Y+gTkrnls5pr+jUrJKolYe6EpMDjKlo3z6LjYntBjDwuMdZjzTOIqzLj+l5jF0WuJcRc5qqVIGPH5Jd6PQCvMFuRva8j2WC7yXlXYamLhonoEXC1HCwJHT2S0Un+NrtM9bhahHRNtdIled7Cxb6he10FreGCJBkzIPl816KVPIkhVBx6Z6RXKxKkqxI3KkrBKqUAhJVEpTE49jPidfbM+Oy5eJ7XcR3Bwjc3PsPmnUGxlBs7dWqGiXEADU2C5uI7aaLMHEdz3W+5XFLi5xLnEkam/6Wy2bbSqrClsosS9hsRjaj9eHcC33+aEGRePzdSYiFTyZz6KiSWilImIpcVxqk3U0/xCfRL12WkdStQrQoYlRoVG99lnDvLjDb9LrPoCKrvW8NiBZh38+SbZgSbmAPmqGHa02FxF9VGWeMdCSzRiNUGG/EIW3RksUcUHm9iAJHO4lHexIpX2dEJKSTFzSOagdA5ozammiDUN7IlLD9mGC6eR9fsn5XOwlYF8f6/UJ4lRns58v+i3FJY6tk0a59NvzZM1HgCTouO4uJk6ny2CMFZCTpCPa2KiGDW+en56Lm8IjogYiuH1HOzEkDoLLdMRmml0duKHGCAvlDD/AG/CmibpYUHOIaP5GEpa7PQ//L0opcf9zPhkD8l2kKkwNAaLAAAdAtrnbtnHLt2d1mJacnDzj1RJXKe0EXCFTsZBPh7Lr4h8CemPVu1GD4e+eWXmubVx9R2Z4Rs33zKRq1CwxztbRDGKXTDHFdm8NDlVo5Ks0JuJHjzTDKloVGGmVwrOSs1BZD90pi5UcZC05mQAlFo4Fzvi7o83fZByS2a0KyPD1RBQe/4WwP7Gw9yuph8GxkQJO5uUwFKWb4I5/Diu7HAu48e4yA90zTpho7thHRdKEniGcN4t6fZc05Sls553sVc0/nyQalPdPFySxMkgNuT+SeSi2Rqzj4hxbVYWCXExwjUahegc1Zp4IU2zYum7voNgiPNlfEmkd2BNRAm6Xqt/SOG5yh1HKp0IxQcBVA1IPoumSuHRMVWE7wutVNvyylPtks/TsxWfPRc3H1uGm6DeD7J6obLi9rv7oFrnzA/AmVaOSP8AWRI5WHYABH25IwQKtgIVNdKEj1eN9hapEFN9gYaXcZ0FvzzXPazicB5r0fZg7sxEn5CySTqIMq4xHgoqVrnOMeaVVUiPmsgwgV3HLc3/AEvQOlIR7cnuuHNrvofXzXPpg2kyuzjW8TSyxLsvp9FzadEkfCfKFfG+jN+gfHCr/IRkmmdmuNyY5Z/pO0MI1ukncrPIkNQhQNQxAJ62CfpUr98E8gUZxyi6w0XU3Ns3FNDlOuxoj4fCPmmGu2XPha4QVFohLEjoKwkQ538TPI3TFCoSLiL/AIUrVEpQaDKEKpQ62IDc/JLRJiWKovBAbJBy2G8pqhQDeZOZ3+yH/k4xnA5H6o1N863GaDx12LGKTM4lhLYGdkEYY6nyCbVFFSaLRm0LHDDc+iwMIwaeZJTRWCtyZucvoEMa3IAdBEpZxm5RMQ+8fkob7hNFCT7QvVevO4581OTRHjmfou1in8IJJgC56arztKXGZzkpvVjflxtycvgUtnotikobXzTOCE3yU7PRjZKGHgW+I/kLtUKfC0AaCPuk8O3vDlddAKM3ZLPL0RRRQpDnGjTe3NpI80J77jTNdxYqUwcwD1C7rDH9H1HEjiz0Rw9NVOz2nKQeR90N+COhB6iEbRTywkChR6FVpOH8T4XUFRYchvCs26rRdZZZcrDWRoveyNPRZehVagaLmNvsNVhX2EDomEd1VrAJPuVxa2NcSA218znblorZSk3mdTMyjwvZy55+kdE4wuNu6Pmo0DRAo7IzLFZpLRy22GZ3ei0c5Hj0Q6tYRCGa8JdjIeBVEpehWm09OiNKi1TKEJQ6joWilKrpM6BZKwNmXwsOOipzkJ74CLJtnN7WrD4Trn0/fouZTGcfpTHV+JxPO3QLdKpa6LPTww4Y0aaybJ5tOOizhWCOaK6TYa26Kcn6L6G8IyATv6JgKmtgLSi2cU3bsipRUSgKejlUrKpdpzEWVZUWMUhvYDmtrLjusFOhZ+EbpIQXUC0SSOuS3Wxn9b89EoaHEZcST+ZbJ0n7H8zQvi67tBA3I+i5jBLpJJ6r0bWAiOSVq4W4sqRaQHnb2J0BJ6BOtFslTKEfVEc2Ag2TcrMQtPfbmUF1YboFTEjhMaaboUJYw93osf5QdVzMLVqGf5ARe3jlmu3hKbcweI7nMeGim8kR8dPsxhcKZBJiMtz12CfJWZVEqTlZRuzL3oTwEKtWh0FXUTrpE3IwTAXP7Tr8LDFttbmwTDiuR2tWBIZe0uPoPqgNhXOaRzqVM+H0XS7PoSJOmSFgmTYLpAgCBolkz17MmyLhmy7oPmfwoIdZN4NsNne/sosnldIYUUUSnIQqipKpAx6NUoou05SFUgYvFtpiXHoBmegXFxuOqVLDuM2/kep+ieMGzN0P47tdjJDe84aA2B5lc01n1CC4zyyA8EuMM3iBFxt6p1rIsFdQjEk5NhdOqNSQCdvlqttfOVkkkaDV9h+ap9SQhGpAWWyloo6JWeYtol24vOfJZxmJj88rLFLs5z7ulo/9RtGnijSS7FSAtqcToAkn+Odt+QRKuB/tG8DIZ5nVdalQbTENAG/PqUlUdM81HJl9I0l0AENytaFGOjJXVFwtubZcfsCGWV90RrwckgLILnEXBvyTc6HUh+pSvxZxlyQ6lQdFijjJsUZ4Dtiqxn0FxvQtVNl5LH1eKo4k2mB0FvWV6nFYY8J4DeDAOROl15sYQgjjBbuDn56p4tHZ+ONSbY9gBwtJ39E2wE5pNoIFsk5SPJSkd0g/DkN7JwJbD3PQfNMpJHHkbsuVJVKSkJkVSooVjHoZUJWQVJXccpy+2cKDDwJ0d4ZH6eKQdQ5yvQ1GgiDkc1yXUyCdwdLDqqwl1QkkBYIzCIRfPJU99suSy4/pHsQKR0QmFR1SBb85KNaXju576BH12NRb6s5aIjGudlluckWjggPiv6DwTSlKfwdRoDSw4F8yNdumyMoopt2OBxNLiECy5lYcA7w1tz8V2CsPANjcfJTlGxXGzjB4zlGJkJipgRm23LT7JdlMjOQouLQlNGckKuNkWqeSX4xrbrISBKK22qRyWCRyWYQugoa/5O9uei29ocIIBHmuY917rVOvw5XGy3kKxlQV+A/qY5G4+yGWFuf2TVKuHcjsiqnKzpjmfsFhPhne6PKwBoFcoNit27NSpKzKkoANLJKhKySsY9ACrlCBWgV3HKbSmPEDiGmY3H2TIKjuaydMzVnFqPvaEJzhaLk5AeyP/wAB/Fwj4Rk43ttGZIT+HwzWC2epOZVXJICihSjgf7/9QfUp9rQBAsOVlaik5NhoipRQpQkVKFQoBIVRKqVCUGYyVlwWlklKahSrh9ilagixXTKE8TmpygbicwtlAcF0KuG/qfA+6RrCM1CcWgUBc5YL1poWXOEKRjLuqZp4yM7j5hKtPzVcN7LJtDJs69OqDktLjOJGRIKZodoCwfbnp47KkZ3sopHQVysqJxi5WSVCVhxWCegWgFFF6Bylq2qKIGKKqFSiASoUKpRAxAqKiixiyqCiiwSoVFRRKYyVhRRBhKWCoogYyQhVGA2IUUSS0E5NWnwuIEwEEhRRcbFMh6slRRAKMtCy+mCookChnBVCHBukHwiMk+VFF0Q0ViU5YcFFE5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0" descr="http://www.tsvetnik.info/images/q-acidi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039528"/>
            <a:ext cx="3253339" cy="5818472"/>
          </a:xfrm>
          <a:prstGeom prst="rect">
            <a:avLst/>
          </a:prstGeom>
          <a:noFill/>
        </p:spPr>
      </p:pic>
      <p:pic>
        <p:nvPicPr>
          <p:cNvPr id="14" name="Picture 22" descr="https://encrypted-tbn0.gstatic.com/images?q=tbn:ANd9GcRP_Iv1wYq1eTIINw8aFW9HCHk0GbSVCB-foBw2d8Y-9oNXQ7_iv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0553" y="2627295"/>
            <a:ext cx="2486025" cy="1838325"/>
          </a:xfrm>
          <a:prstGeom prst="rect">
            <a:avLst/>
          </a:prstGeom>
          <a:noFill/>
        </p:spPr>
      </p:pic>
      <p:pic>
        <p:nvPicPr>
          <p:cNvPr id="15" name="Picture 10" descr="http://upload.wikimedia.org/wikipedia/commons/e/e1/Universal_PH_indicator.jpg"/>
          <p:cNvPicPr>
            <a:picLocks noChangeAspect="1" noChangeArrowheads="1"/>
          </p:cNvPicPr>
          <p:nvPr/>
        </p:nvPicPr>
        <p:blipFill>
          <a:blip r:embed="rId6" cstate="print"/>
          <a:srcRect b="10395"/>
          <a:stretch>
            <a:fillRect/>
          </a:stretch>
        </p:blipFill>
        <p:spPr bwMode="auto">
          <a:xfrm>
            <a:off x="6697217" y="2710804"/>
            <a:ext cx="1874425" cy="3320717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429676" y="1886551"/>
            <a:ext cx="2271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Универсальный индикатор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84859" y="1819175"/>
            <a:ext cx="2319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Растительные индикаторы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54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TC104033925[[fn=Капля]]</Template>
  <TotalTime>994</TotalTime>
  <Words>885</Words>
  <Application>Microsoft Office PowerPoint</Application>
  <PresentationFormat>Экран (4:3)</PresentationFormat>
  <Paragraphs>110</Paragraphs>
  <Slides>11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Капля</vt:lpstr>
      <vt:lpstr>Урок на тему:   «Кислоты»</vt:lpstr>
      <vt:lpstr>Цель: способствовать формированию  первоначальных сведений о кислотах,  их многообразии в природе и простейших способах обнаружения; использовать их для выявления  роли кислот в жизни человека. </vt:lpstr>
      <vt:lpstr>План урока 1. организационно-мотивационный этап 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BOSS</cp:lastModifiedBy>
  <cp:revision>131</cp:revision>
  <dcterms:created xsi:type="dcterms:W3CDTF">2013-10-18T03:33:16Z</dcterms:created>
  <dcterms:modified xsi:type="dcterms:W3CDTF">2016-01-29T20:09:15Z</dcterms:modified>
</cp:coreProperties>
</file>