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57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38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045" autoAdjust="0"/>
    <p:restoredTop sz="94660"/>
  </p:normalViewPr>
  <p:slideViewPr>
    <p:cSldViewPr>
      <p:cViewPr varScale="1">
        <p:scale>
          <a:sx n="36" d="100"/>
          <a:sy n="36" d="100"/>
        </p:scale>
        <p:origin x="-8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20200-FABC-4273-AFD7-8092A589A3E1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0006F-AB71-4BA1-87FE-666857572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09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0006F-AB71-4BA1-87FE-6668575725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38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0006F-AB71-4BA1-87FE-6668575725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11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06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12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98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74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22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64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9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93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95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98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65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F5F46-8AA6-437B-926F-FE2CF48405A7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C7D2-1B01-4DB3-A36F-2D5455A2F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7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Frederik_Shopen__-Osenniy_Vals-Vals_Cvetov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165">
              <a:srgbClr val="FF0000"/>
            </a:gs>
            <a:gs pos="77092">
              <a:srgbClr val="0070C0"/>
            </a:gs>
            <a:gs pos="62073">
              <a:srgbClr val="00B050"/>
            </a:gs>
            <a:gs pos="50422">
              <a:srgbClr val="FF0000"/>
            </a:gs>
            <a:gs pos="34160">
              <a:srgbClr val="0070C0"/>
            </a:gs>
            <a:gs pos="20000">
              <a:srgbClr val="00B050"/>
            </a:gs>
            <a:gs pos="7000">
              <a:srgbClr val="FF0000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500" dirty="0" smtClean="0">
                <a:solidFill>
                  <a:srgbClr val="FFFF00"/>
                </a:solidFill>
                <a:latin typeface="Brush Script MT" pitchFamily="66" charset="0"/>
              </a:rPr>
              <a:t>Welcome to Australia</a:t>
            </a:r>
            <a:r>
              <a:rPr lang="ru-RU" sz="7500" dirty="0" smtClean="0">
                <a:solidFill>
                  <a:srgbClr val="FFFF00"/>
                </a:solidFill>
                <a:latin typeface="Brush Script MT" pitchFamily="66" charset="0"/>
              </a:rPr>
              <a:t>!</a:t>
            </a:r>
            <a:endParaRPr lang="ru-RU" sz="7500" dirty="0">
              <a:solidFill>
                <a:srgbClr val="FFFF00"/>
              </a:solidFill>
            </a:endParaRPr>
          </a:p>
        </p:txBody>
      </p:sp>
      <p:pic>
        <p:nvPicPr>
          <p:cNvPr id="3" name="Frederik_Shopen__-Osenniy_Vals-Vals_Cvet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456" y="0"/>
            <a:ext cx="304800" cy="304800"/>
          </a:xfrm>
          <a:prstGeom prst="rect">
            <a:avLst/>
          </a:prstGeom>
        </p:spPr>
      </p:pic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0" y="6000768"/>
            <a:ext cx="3352800" cy="5699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 smtClean="0"/>
              <a:t>Самогова</a:t>
            </a:r>
            <a:r>
              <a:rPr lang="ru-RU" dirty="0" smtClean="0"/>
              <a:t> Алла </a:t>
            </a:r>
            <a:r>
              <a:rPr lang="ru-RU" dirty="0" err="1" smtClean="0"/>
              <a:t>Кимовна</a:t>
            </a: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Учитель английского языка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ГБОУ </a:t>
            </a:r>
            <a:r>
              <a:rPr lang="ru-RU" dirty="0" smtClean="0"/>
              <a:t>Гимназия «</a:t>
            </a:r>
            <a:r>
              <a:rPr lang="ru-RU" dirty="0" err="1" smtClean="0"/>
              <a:t>Свиблово</a:t>
            </a:r>
            <a:r>
              <a:rPr lang="ru-RU" dirty="0" smtClean="0"/>
              <a:t>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2893961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852936"/>
            <a:ext cx="5220072" cy="33014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5372" y="548680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Basketball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swimming,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Archery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rowing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sports were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there,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Sydney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894897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6987789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00B0F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000372"/>
            <a:ext cx="6643734" cy="363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96" y="0"/>
            <a:ext cx="87154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magic land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Far from us, but near the equator.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has the golden sand 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volcanoes without any active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crator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670735"/>
      </p:ext>
    </p:extLst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077419"/>
            <a:ext cx="8229600" cy="292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908550"/>
            <a:ext cx="3131840" cy="19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21414"/>
            <a:ext cx="3097452" cy="19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4" y="4921414"/>
            <a:ext cx="2893972" cy="19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6204" y="2871105"/>
            <a:ext cx="3110234" cy="20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173" y="2871105"/>
            <a:ext cx="3151001" cy="205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3" y="2871105"/>
            <a:ext cx="2884780" cy="20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7" y="213402"/>
            <a:ext cx="748883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unforgettable nature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With so many creatures.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With dangerous snakes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And beautiful lakes.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88640"/>
            <a:ext cx="5688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0632490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0070C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50"/>
            <a:ext cx="9144000" cy="45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851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Australia is calling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Australia is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attracting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Aborigines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live there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They are to this land so dear.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760328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846386"/>
            <a:ext cx="4495427" cy="30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46385"/>
            <a:ext cx="4644008" cy="301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73616" cy="15750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Kangaroos jump with their babies.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Pandas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live there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no troubles.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Ocean is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Ocean is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everywhere.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333765"/>
      </p:ext>
    </p:extLst>
  </p:cSld>
  <p:clrMapOvr>
    <a:masterClrMapping/>
  </p:clrMapOvr>
  <p:transition spd="slow" advTm="1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5">
                <a:lumMod val="60000"/>
                <a:lumOff val="40000"/>
              </a:schemeClr>
            </a:gs>
            <a:gs pos="48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386" y="2636912"/>
            <a:ext cx="6588732" cy="396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332656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Marvelous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beaches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For you and me.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Beautiful towns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There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you can see.</a:t>
            </a:r>
          </a:p>
        </p:txBody>
      </p:sp>
    </p:spTree>
    <p:extLst>
      <p:ext uri="{BB962C8B-B14F-4D97-AF65-F5344CB8AC3E}">
        <p14:creationId xmlns:p14="http://schemas.microsoft.com/office/powerpoint/2010/main" xmlns="" val="3209969750"/>
      </p:ext>
    </p:extLst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68863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Queen of England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Is its head.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You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can’t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imagine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But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true.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724646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836712"/>
            <a:ext cx="3528392" cy="57606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flag of Australia</a:t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203032" cy="31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8576" y="392612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flag consists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six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stars.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All this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Is interesting for us.</a:t>
            </a:r>
          </a:p>
        </p:txBody>
      </p:sp>
    </p:spTree>
    <p:extLst>
      <p:ext uri="{BB962C8B-B14F-4D97-AF65-F5344CB8AC3E}">
        <p14:creationId xmlns:p14="http://schemas.microsoft.com/office/powerpoint/2010/main" xmlns="" val="3199002307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039" y="4801"/>
            <a:ext cx="9194039" cy="68607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303455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Olympic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games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Sydney took place.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Australia has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 magnificent face.</a:t>
            </a:r>
          </a:p>
        </p:txBody>
      </p:sp>
    </p:spTree>
    <p:extLst>
      <p:ext uri="{BB962C8B-B14F-4D97-AF65-F5344CB8AC3E}">
        <p14:creationId xmlns:p14="http://schemas.microsoft.com/office/powerpoint/2010/main" xmlns="" val="1269488281"/>
      </p:ext>
    </p:extLst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144</Words>
  <Application>Microsoft Office PowerPoint</Application>
  <PresentationFormat>Экран (4:3)</PresentationFormat>
  <Paragraphs>36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Welcome to Australia!</vt:lpstr>
      <vt:lpstr>Слайд 2</vt:lpstr>
      <vt:lpstr>   </vt:lpstr>
      <vt:lpstr>Australia is calling    Australia is attracting    Aborigines live there,    They are to this land so dear.</vt:lpstr>
      <vt:lpstr>Kangaroos jump with their babies.     Pandas live there with no troubles.     Ocean is there,     Ocean is everywhere. </vt:lpstr>
      <vt:lpstr>Слайд 6</vt:lpstr>
      <vt:lpstr>The Queen of England      Is its head.     You can’t imagine      But it’s true. </vt:lpstr>
      <vt:lpstr>flag of Australia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Австралию</dc:title>
  <dc:creator>Misha</dc:creator>
  <cp:lastModifiedBy>Атласкиров</cp:lastModifiedBy>
  <cp:revision>43</cp:revision>
  <dcterms:created xsi:type="dcterms:W3CDTF">2015-11-12T11:35:37Z</dcterms:created>
  <dcterms:modified xsi:type="dcterms:W3CDTF">2016-02-22T13:49:06Z</dcterms:modified>
</cp:coreProperties>
</file>