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9" r:id="rId3"/>
    <p:sldId id="257" r:id="rId4"/>
    <p:sldId id="258" r:id="rId5"/>
    <p:sldId id="260" r:id="rId6"/>
    <p:sldId id="261" r:id="rId7"/>
    <p:sldId id="259" r:id="rId8"/>
    <p:sldId id="262" r:id="rId9"/>
    <p:sldId id="263" r:id="rId10"/>
    <p:sldId id="264" r:id="rId11"/>
    <p:sldId id="267" r:id="rId12"/>
    <p:sldId id="266" r:id="rId13"/>
    <p:sldId id="265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05064"/>
            <a:ext cx="7507168" cy="17737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развития речи.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Сочинение-описание картины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О.Д. Яновской «Ждут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– учитель русского языка и литературы высшей категории 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Борискова Божена Борисовна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 36 г. Ярославль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4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Траулер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6" y="2620962"/>
            <a:ext cx="47625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2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6243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378029" cy="54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15" y="5162687"/>
            <a:ext cx="37131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1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576064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Винсент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Гог. 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«Вид на  море в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-Мари»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9532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Zvuki_prirody_-_Zvuk_morya_i_chaek_FF_Twist_and_Shout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843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3600400" cy="100811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Дейнека. </a:t>
            </a:r>
            <a:r>
              <a:rPr lang="ru-RU" sz="2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Будущие лётчики»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37" y="968829"/>
            <a:ext cx="7339471" cy="577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19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85" y="682514"/>
            <a:ext cx="8376630" cy="5492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5589240"/>
            <a:ext cx="3712786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323652"/>
            <a:ext cx="3024451" cy="350897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Яновская Ольга Дмитриевна (1900–1998)</a:t>
            </a:r>
          </a:p>
          <a:p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568" r="2946"/>
          <a:stretch/>
        </p:blipFill>
        <p:spPr>
          <a:xfrm>
            <a:off x="4860032" y="980728"/>
            <a:ext cx="3024337" cy="50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3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483525"/>
            <a:ext cx="4968552" cy="3808616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Иной художник не всегда умеет передать в живописи тот прекрасный колорит, который имеется уже в самой природе.</a:t>
            </a:r>
          </a:p>
          <a:p>
            <a:pPr marL="68580" indent="0" algn="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Грабарь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097138" cy="409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4248588" cy="3508977"/>
          </a:xfrm>
        </p:spPr>
        <p:txBody>
          <a:bodyPr/>
          <a:lstStyle/>
          <a:p>
            <a:pPr marL="6858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Нужно научиться видеть. Хорошо может видеть людей и землю только тот, кто их любит.</a:t>
            </a:r>
          </a:p>
          <a:p>
            <a:pPr marL="68580" indent="0" algn="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К.Г. Паустовский.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5238" r="52381" b="4603"/>
          <a:stretch/>
        </p:blipFill>
        <p:spPr bwMode="auto">
          <a:xfrm>
            <a:off x="5508104" y="906835"/>
            <a:ext cx="2952328" cy="467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57165"/>
            <a:ext cx="2042344" cy="316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55606"/>
            <a:ext cx="2060550" cy="322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35788"/>
            <a:ext cx="19018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3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6243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378029" cy="54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5004048" y="5445224"/>
            <a:ext cx="3697509" cy="7920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 Д. Яновская. «Ждут»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59" b="57531"/>
          <a:stretch/>
        </p:blipFill>
        <p:spPr bwMode="auto">
          <a:xfrm>
            <a:off x="611560" y="836712"/>
            <a:ext cx="8008112" cy="469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4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3456502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Шаланда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4917157" cy="499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9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Баркас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90" y="2324100"/>
            <a:ext cx="467783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68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134" y="332656"/>
            <a:ext cx="702474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Шлюпка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90" y="2324100"/>
            <a:ext cx="467783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897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98</TotalTime>
  <Words>76</Words>
  <Application>Microsoft Office PowerPoint</Application>
  <PresentationFormat>Экран (4:3)</PresentationFormat>
  <Paragraphs>13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 Narrow</vt:lpstr>
      <vt:lpstr>Century Gothic</vt:lpstr>
      <vt:lpstr>Times New Roman</vt:lpstr>
      <vt:lpstr>Wingdings 2</vt:lpstr>
      <vt:lpstr>Остин</vt:lpstr>
      <vt:lpstr>Урок развития речи. Сочинение-описание картины  О.Д. Яновской «Ждут» Автор – учитель русского языка и литературы высшей категории  Борискова Божена Борисовна,  МОУ СОШ № 36 г. Ярославль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Шаланда </vt:lpstr>
      <vt:lpstr>Баркас </vt:lpstr>
      <vt:lpstr>Шлюпка </vt:lpstr>
      <vt:lpstr>Траулер </vt:lpstr>
      <vt:lpstr>Презентация PowerPoint</vt:lpstr>
      <vt:lpstr>Винсент ван Гог.  «Вид на  море в Сент-Мари»</vt:lpstr>
      <vt:lpstr>А.А. Дейнека.  «Будущие лётчики»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User45</dc:creator>
  <cp:lastModifiedBy>Божена Борискова</cp:lastModifiedBy>
  <cp:revision>19</cp:revision>
  <dcterms:created xsi:type="dcterms:W3CDTF">2016-02-05T08:55:24Z</dcterms:created>
  <dcterms:modified xsi:type="dcterms:W3CDTF">2016-02-07T17:02:42Z</dcterms:modified>
</cp:coreProperties>
</file>