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gif"/><Relationship Id="rId7" Type="http://schemas.openxmlformats.org/officeDocument/2006/relationships/image" Target="../media/image47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6678-0237-ravensburger_pic.jpg"/>
          <p:cNvPicPr>
            <a:picLocks noChangeAspect="1"/>
          </p:cNvPicPr>
          <p:nvPr/>
        </p:nvPicPr>
        <p:blipFill>
          <a:blip r:embed="rId2" cstate="print"/>
          <a:srcRect l="7626" t="9616" r="7223" b="9616"/>
          <a:stretch>
            <a:fillRect/>
          </a:stretch>
        </p:blipFill>
        <p:spPr>
          <a:xfrm>
            <a:off x="0" y="-9808"/>
            <a:ext cx="9144000" cy="68678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Путешествие </a:t>
            </a:r>
          </a:p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на стройку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innie-the-pooh27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348880"/>
            <a:ext cx="2623022" cy="1967267"/>
          </a:xfrm>
          <a:prstGeom prst="ellipse">
            <a:avLst/>
          </a:prstGeom>
        </p:spPr>
      </p:pic>
      <p:pic>
        <p:nvPicPr>
          <p:cNvPr id="4" name="Рисунок 3" descr="Akant-2-CE-wd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4725144"/>
            <a:ext cx="2771800" cy="2078850"/>
          </a:xfrm>
          <a:prstGeom prst="rect">
            <a:avLst/>
          </a:prstGeom>
        </p:spPr>
      </p:pic>
      <p:pic>
        <p:nvPicPr>
          <p:cNvPr id="6" name="Рисунок 5" descr="h1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260648"/>
            <a:ext cx="2187469" cy="2119415"/>
          </a:xfrm>
          <a:prstGeom prst="rect">
            <a:avLst/>
          </a:prstGeom>
        </p:spPr>
      </p:pic>
      <p:pic>
        <p:nvPicPr>
          <p:cNvPr id="7" name="Рисунок 6" descr="i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284984"/>
            <a:ext cx="3491880" cy="2281928"/>
          </a:xfrm>
          <a:prstGeom prst="rect">
            <a:avLst/>
          </a:prstGeom>
        </p:spPr>
      </p:pic>
      <p:pic>
        <p:nvPicPr>
          <p:cNvPr id="8" name="Рисунок 7" descr="i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332656"/>
            <a:ext cx="3096344" cy="2570324"/>
          </a:xfrm>
          <a:prstGeom prst="rect">
            <a:avLst/>
          </a:prstGeom>
        </p:spPr>
      </p:pic>
      <p:pic>
        <p:nvPicPr>
          <p:cNvPr id="9" name="Рисунок 8" descr="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8224" y="1844824"/>
            <a:ext cx="2176264" cy="278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92562536_srubi-domov-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2973091" cy="1874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304365481-04-southeast-fac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4581128"/>
            <a:ext cx="2936445" cy="1958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3" y="4509120"/>
            <a:ext cx="2856317" cy="2142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kd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136504"/>
            <a:ext cx="2664296" cy="2081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modern-tas-evler-hF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2348880"/>
            <a:ext cx="2967990" cy="2110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age2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2348880"/>
            <a:ext cx="2890974" cy="1957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Wallpaper-HD-Igloo1-1600x9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4725144"/>
            <a:ext cx="273979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age-20501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2348880"/>
            <a:ext cx="2880320" cy="2016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origina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28184" y="260648"/>
            <a:ext cx="2831146" cy="1873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8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630761-Construction-manages-orange-excavator-vector-illustration--Stock-Vec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921595" cy="2060848"/>
          </a:xfrm>
          <a:prstGeom prst="rect">
            <a:avLst/>
          </a:prstGeom>
        </p:spPr>
      </p:pic>
      <p:pic>
        <p:nvPicPr>
          <p:cNvPr id="6" name="Рисунок 5" descr="comm-elec.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4509120"/>
            <a:ext cx="2704674" cy="2024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konecranes_service_training_operator_training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2564904"/>
            <a:ext cx="2707068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4096080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4795352"/>
            <a:ext cx="2659956" cy="206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nanesennuyu-smes-nuzhno-zatere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2636912"/>
            <a:ext cx="3059832" cy="2035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Paint-is-paint-maybe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1268760"/>
            <a:ext cx="2627784" cy="2082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стеклопакет_1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91880" y="332656"/>
            <a:ext cx="2392826" cy="1913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001475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4581128"/>
            <a:ext cx="1708076" cy="1708076"/>
          </a:xfrm>
          <a:prstGeom prst="rect">
            <a:avLst/>
          </a:prstGeom>
        </p:spPr>
      </p:pic>
      <p:pic>
        <p:nvPicPr>
          <p:cNvPr id="4" name="Рисунок 3" descr="75189626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348880"/>
            <a:ext cx="1440160" cy="1911717"/>
          </a:xfrm>
          <a:prstGeom prst="rect">
            <a:avLst/>
          </a:prstGeom>
        </p:spPr>
      </p:pic>
      <p:pic>
        <p:nvPicPr>
          <p:cNvPr id="5" name="Рисунок 4" descr="61298_html_m3b7c95be.jpg"/>
          <p:cNvPicPr>
            <a:picLocks noChangeAspect="1"/>
          </p:cNvPicPr>
          <p:nvPr/>
        </p:nvPicPr>
        <p:blipFill>
          <a:blip r:embed="rId4" cstate="print"/>
          <a:srcRect l="1963" t="58703" r="52362" b="9747"/>
          <a:stretch>
            <a:fillRect/>
          </a:stretch>
        </p:blipFill>
        <p:spPr>
          <a:xfrm>
            <a:off x="0" y="2492896"/>
            <a:ext cx="2231232" cy="1379661"/>
          </a:xfrm>
          <a:prstGeom prst="rect">
            <a:avLst/>
          </a:prstGeom>
        </p:spPr>
      </p:pic>
      <p:pic>
        <p:nvPicPr>
          <p:cNvPr id="7" name="Рисунок 6" descr="61298_html_m3b7c95be.jpg"/>
          <p:cNvPicPr>
            <a:picLocks noChangeAspect="1"/>
          </p:cNvPicPr>
          <p:nvPr/>
        </p:nvPicPr>
        <p:blipFill>
          <a:blip r:embed="rId4" cstate="print"/>
          <a:srcRect l="52362" t="52176" r="3538" b="5395"/>
          <a:stretch>
            <a:fillRect/>
          </a:stretch>
        </p:blipFill>
        <p:spPr>
          <a:xfrm>
            <a:off x="2339752" y="2348880"/>
            <a:ext cx="2592288" cy="1805343"/>
          </a:xfrm>
          <a:prstGeom prst="rect">
            <a:avLst/>
          </a:prstGeom>
        </p:spPr>
      </p:pic>
      <p:pic>
        <p:nvPicPr>
          <p:cNvPr id="8" name="Рисунок 7" descr="fishbowl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4581128"/>
            <a:ext cx="1944216" cy="1760325"/>
          </a:xfrm>
          <a:prstGeom prst="rect">
            <a:avLst/>
          </a:prstGeom>
        </p:spPr>
      </p:pic>
      <p:pic>
        <p:nvPicPr>
          <p:cNvPr id="9" name="Рисунок 8" descr="i (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95824" y="2636912"/>
            <a:ext cx="1922446" cy="1440160"/>
          </a:xfrm>
          <a:prstGeom prst="rect">
            <a:avLst/>
          </a:prstGeom>
        </p:spPr>
      </p:pic>
      <p:pic>
        <p:nvPicPr>
          <p:cNvPr id="10" name="Рисунок 9" descr="pig-home.jpg"/>
          <p:cNvPicPr>
            <a:picLocks noChangeAspect="1"/>
          </p:cNvPicPr>
          <p:nvPr/>
        </p:nvPicPr>
        <p:blipFill>
          <a:blip r:embed="rId7" cstate="print"/>
          <a:srcRect r="52531"/>
          <a:stretch>
            <a:fillRect/>
          </a:stretch>
        </p:blipFill>
        <p:spPr>
          <a:xfrm>
            <a:off x="251520" y="4437112"/>
            <a:ext cx="2049797" cy="2043434"/>
          </a:xfrm>
          <a:prstGeom prst="rect">
            <a:avLst/>
          </a:prstGeom>
        </p:spPr>
      </p:pic>
      <p:pic>
        <p:nvPicPr>
          <p:cNvPr id="11" name="Рисунок 10" descr="belka_i_krot.jpg"/>
          <p:cNvPicPr>
            <a:picLocks noChangeAspect="1"/>
          </p:cNvPicPr>
          <p:nvPr/>
        </p:nvPicPr>
        <p:blipFill>
          <a:blip r:embed="rId8" cstate="print"/>
          <a:srcRect l="2751" r="53937" b="52520"/>
          <a:stretch>
            <a:fillRect/>
          </a:stretch>
        </p:blipFill>
        <p:spPr>
          <a:xfrm>
            <a:off x="0" y="435102"/>
            <a:ext cx="2267744" cy="1553738"/>
          </a:xfrm>
          <a:prstGeom prst="rect">
            <a:avLst/>
          </a:prstGeom>
        </p:spPr>
      </p:pic>
      <p:pic>
        <p:nvPicPr>
          <p:cNvPr id="12" name="Рисунок 11" descr="belka_i_krot.jpg"/>
          <p:cNvPicPr>
            <a:picLocks noChangeAspect="1"/>
          </p:cNvPicPr>
          <p:nvPr/>
        </p:nvPicPr>
        <p:blipFill>
          <a:blip r:embed="rId8" cstate="print"/>
          <a:srcRect l="50787" r="5901" b="52520"/>
          <a:stretch>
            <a:fillRect/>
          </a:stretch>
        </p:blipFill>
        <p:spPr>
          <a:xfrm>
            <a:off x="2339752" y="404664"/>
            <a:ext cx="2376264" cy="1628090"/>
          </a:xfrm>
          <a:prstGeom prst="rect">
            <a:avLst/>
          </a:prstGeom>
        </p:spPr>
      </p:pic>
      <p:pic>
        <p:nvPicPr>
          <p:cNvPr id="13" name="Рисунок 12" descr="pig-home.jpg"/>
          <p:cNvPicPr>
            <a:picLocks noChangeAspect="1"/>
          </p:cNvPicPr>
          <p:nvPr/>
        </p:nvPicPr>
        <p:blipFill>
          <a:blip r:embed="rId7" cstate="print"/>
          <a:srcRect l="51266" t="9883" r="4438" b="12557"/>
          <a:stretch>
            <a:fillRect/>
          </a:stretch>
        </p:blipFill>
        <p:spPr>
          <a:xfrm>
            <a:off x="2483768" y="4437112"/>
            <a:ext cx="2259561" cy="1872208"/>
          </a:xfrm>
          <a:prstGeom prst="rect">
            <a:avLst/>
          </a:prstGeom>
        </p:spPr>
      </p:pic>
      <p:pic>
        <p:nvPicPr>
          <p:cNvPr id="14" name="Рисунок 13" descr="108445_html_m2932e6f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4048" y="332656"/>
            <a:ext cx="1985797" cy="1489348"/>
          </a:xfrm>
          <a:prstGeom prst="rect">
            <a:avLst/>
          </a:prstGeom>
        </p:spPr>
      </p:pic>
      <p:pic>
        <p:nvPicPr>
          <p:cNvPr id="15" name="Рисунок 14" descr="ruTabsON76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36296" y="188640"/>
            <a:ext cx="1584176" cy="1636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92562536_srubi-domov-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48680"/>
            <a:ext cx="2973091" cy="1874534"/>
          </a:xfrm>
          <a:prstGeom prst="rect">
            <a:avLst/>
          </a:prstGeom>
        </p:spPr>
      </p:pic>
      <p:pic>
        <p:nvPicPr>
          <p:cNvPr id="3" name="Рисунок 2" descr="Wallpaper-HD-Igloo1-1600x9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476672"/>
            <a:ext cx="4187957" cy="2355726"/>
          </a:xfrm>
          <a:prstGeom prst="rect">
            <a:avLst/>
          </a:prstGeom>
        </p:spPr>
      </p:pic>
      <p:pic>
        <p:nvPicPr>
          <p:cNvPr id="4" name="Рисунок 3" descr="замок-с-го-убыми-ф-агами-33692077.jpg"/>
          <p:cNvPicPr>
            <a:picLocks noChangeAspect="1"/>
          </p:cNvPicPr>
          <p:nvPr/>
        </p:nvPicPr>
        <p:blipFill>
          <a:blip r:embed="rId4" cstate="print"/>
          <a:srcRect r="11170"/>
          <a:stretch>
            <a:fillRect/>
          </a:stretch>
        </p:blipFill>
        <p:spPr>
          <a:xfrm>
            <a:off x="539552" y="2636912"/>
            <a:ext cx="3024336" cy="3962400"/>
          </a:xfrm>
          <a:prstGeom prst="rect">
            <a:avLst/>
          </a:prstGeom>
        </p:spPr>
      </p:pic>
      <p:pic>
        <p:nvPicPr>
          <p:cNvPr id="6" name="Рисунок 5" descr="IMG_059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3429000"/>
            <a:ext cx="4282858" cy="2852936"/>
          </a:xfrm>
          <a:prstGeom prst="rect">
            <a:avLst/>
          </a:prstGeom>
        </p:spPr>
      </p:pic>
      <p:pic>
        <p:nvPicPr>
          <p:cNvPr id="7" name="Рисунок 6" descr="замок-с-го-убыми-ф-агами-33692077.jpg"/>
          <p:cNvPicPr>
            <a:picLocks noChangeAspect="1"/>
          </p:cNvPicPr>
          <p:nvPr/>
        </p:nvPicPr>
        <p:blipFill>
          <a:blip r:embed="rId4" cstate="print"/>
          <a:srcRect r="11170"/>
          <a:stretch>
            <a:fillRect/>
          </a:stretch>
        </p:blipFill>
        <p:spPr>
          <a:xfrm>
            <a:off x="691952" y="2789312"/>
            <a:ext cx="3024336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92562536_srubi-domov-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653136"/>
            <a:ext cx="2973091" cy="1874534"/>
          </a:xfrm>
          <a:prstGeom prst="rect">
            <a:avLst/>
          </a:prstGeom>
        </p:spPr>
      </p:pic>
      <p:pic>
        <p:nvPicPr>
          <p:cNvPr id="3" name="Рисунок 2" descr="IMG_059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76672"/>
            <a:ext cx="4282858" cy="2852936"/>
          </a:xfrm>
          <a:prstGeom prst="rect">
            <a:avLst/>
          </a:prstGeom>
        </p:spPr>
      </p:pic>
      <p:pic>
        <p:nvPicPr>
          <p:cNvPr id="5" name="Рисунок 4" descr="замок-с-го-убыми-ф-агами-33692077.jpg"/>
          <p:cNvPicPr>
            <a:picLocks noChangeAspect="1"/>
          </p:cNvPicPr>
          <p:nvPr/>
        </p:nvPicPr>
        <p:blipFill>
          <a:blip r:embed="rId4" cstate="print"/>
          <a:srcRect r="11170"/>
          <a:stretch>
            <a:fillRect/>
          </a:stretch>
        </p:blipFill>
        <p:spPr>
          <a:xfrm>
            <a:off x="5292080" y="332656"/>
            <a:ext cx="3024336" cy="3962400"/>
          </a:xfrm>
          <a:prstGeom prst="rect">
            <a:avLst/>
          </a:prstGeom>
        </p:spPr>
      </p:pic>
      <p:pic>
        <p:nvPicPr>
          <p:cNvPr id="6" name="Рисунок 5" descr="Wallpaper-HD-Igloo1-1600x9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4005064"/>
            <a:ext cx="4187957" cy="2355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6dhs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piglet-pooh.jpg"/>
          <p:cNvPicPr>
            <a:picLocks noChangeAspect="1"/>
          </p:cNvPicPr>
          <p:nvPr/>
        </p:nvPicPr>
        <p:blipFill>
          <a:blip r:embed="rId3" cstate="print"/>
          <a:srcRect l="50000" t="25437" r="20513"/>
          <a:stretch>
            <a:fillRect/>
          </a:stretch>
        </p:blipFill>
        <p:spPr>
          <a:xfrm flipH="1">
            <a:off x="1403648" y="3717032"/>
            <a:ext cx="1656184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cb7c528922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"/>
            <a:ext cx="4608512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nime-cott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 cstate="print"/>
          <a:srcRect l="7476" t="5901" r="12200" b="13461"/>
          <a:stretch>
            <a:fillRect/>
          </a:stretch>
        </p:blipFill>
        <p:spPr>
          <a:xfrm>
            <a:off x="-1" y="-93927"/>
            <a:ext cx="9233027" cy="695192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j_dom_1.jpg"/>
          <p:cNvPicPr>
            <a:picLocks noChangeAspect="1"/>
          </p:cNvPicPr>
          <p:nvPr/>
        </p:nvPicPr>
        <p:blipFill>
          <a:blip r:embed="rId2" cstate="print"/>
          <a:srcRect l="53937" t="55375" r="5901" b="9147"/>
          <a:stretch>
            <a:fillRect/>
          </a:stretch>
        </p:blipFill>
        <p:spPr>
          <a:xfrm>
            <a:off x="4932040" y="3789040"/>
            <a:ext cx="3672408" cy="2376264"/>
          </a:xfrm>
          <a:prstGeom prst="rect">
            <a:avLst/>
          </a:prstGeom>
        </p:spPr>
      </p:pic>
      <p:pic>
        <p:nvPicPr>
          <p:cNvPr id="3" name="Рисунок 2" descr="Moj_dom_1.jpg"/>
          <p:cNvPicPr>
            <a:picLocks noChangeAspect="1"/>
          </p:cNvPicPr>
          <p:nvPr/>
        </p:nvPicPr>
        <p:blipFill>
          <a:blip r:embed="rId2" cstate="print"/>
          <a:srcRect l="53937" t="1622" r="5901" b="52150"/>
          <a:stretch>
            <a:fillRect/>
          </a:stretch>
        </p:blipFill>
        <p:spPr>
          <a:xfrm>
            <a:off x="4932040" y="188640"/>
            <a:ext cx="3672408" cy="3096344"/>
          </a:xfrm>
          <a:prstGeom prst="rect">
            <a:avLst/>
          </a:prstGeom>
        </p:spPr>
      </p:pic>
      <p:pic>
        <p:nvPicPr>
          <p:cNvPr id="4" name="Рисунок 3" descr="Moj_dom_1.jpg"/>
          <p:cNvPicPr>
            <a:picLocks noChangeAspect="1"/>
          </p:cNvPicPr>
          <p:nvPr/>
        </p:nvPicPr>
        <p:blipFill>
          <a:blip r:embed="rId2" cstate="print"/>
          <a:srcRect l="4326" t="3772" r="54725" b="52150"/>
          <a:stretch>
            <a:fillRect/>
          </a:stretch>
        </p:blipFill>
        <p:spPr>
          <a:xfrm>
            <a:off x="395536" y="332656"/>
            <a:ext cx="3744416" cy="2952328"/>
          </a:xfrm>
          <a:prstGeom prst="rect">
            <a:avLst/>
          </a:prstGeom>
        </p:spPr>
      </p:pic>
      <p:pic>
        <p:nvPicPr>
          <p:cNvPr id="5" name="Рисунок 4" descr="Moj_dom_1.jpg"/>
          <p:cNvPicPr>
            <a:picLocks noChangeAspect="1"/>
          </p:cNvPicPr>
          <p:nvPr/>
        </p:nvPicPr>
        <p:blipFill>
          <a:blip r:embed="rId2" cstate="print"/>
          <a:srcRect l="3538" t="51075" r="54725" b="5922"/>
          <a:stretch>
            <a:fillRect/>
          </a:stretch>
        </p:blipFill>
        <p:spPr>
          <a:xfrm>
            <a:off x="323528" y="3501008"/>
            <a:ext cx="3816424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04d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476673"/>
            <a:ext cx="4392488" cy="3168352"/>
          </a:xfrm>
          <a:prstGeom prst="rect">
            <a:avLst/>
          </a:prstGeom>
        </p:spPr>
      </p:pic>
      <p:pic>
        <p:nvPicPr>
          <p:cNvPr id="3" name="Рисунок 2" descr="14524862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717032"/>
            <a:ext cx="4207396" cy="2804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img11.jpg"/>
          <p:cNvPicPr>
            <a:picLocks noChangeAspect="1"/>
          </p:cNvPicPr>
          <p:nvPr/>
        </p:nvPicPr>
        <p:blipFill>
          <a:blip r:embed="rId2" cstate="print"/>
          <a:srcRect t="132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zbuka-zabava-bukva-c.jpg"/>
          <p:cNvPicPr>
            <a:picLocks noChangeAspect="1"/>
          </p:cNvPicPr>
          <p:nvPr/>
        </p:nvPicPr>
        <p:blipFill>
          <a:blip r:embed="rId2" cstate="print"/>
          <a:srcRect r="42440"/>
          <a:stretch>
            <a:fillRect/>
          </a:stretch>
        </p:blipFill>
        <p:spPr>
          <a:xfrm>
            <a:off x="467544" y="548680"/>
            <a:ext cx="1872208" cy="2088232"/>
          </a:xfrm>
          <a:prstGeom prst="rect">
            <a:avLst/>
          </a:prstGeom>
        </p:spPr>
      </p:pic>
      <p:pic>
        <p:nvPicPr>
          <p:cNvPr id="4" name="Рисунок 3" descr="041_vero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4653136"/>
            <a:ext cx="1944216" cy="1944216"/>
          </a:xfrm>
          <a:prstGeom prst="rect">
            <a:avLst/>
          </a:prstGeom>
        </p:spPr>
      </p:pic>
      <p:pic>
        <p:nvPicPr>
          <p:cNvPr id="6" name="Рисунок 5" descr="b52b9d7b7be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284984"/>
            <a:ext cx="1943003" cy="2098923"/>
          </a:xfrm>
          <a:prstGeom prst="rect">
            <a:avLst/>
          </a:prstGeom>
        </p:spPr>
      </p:pic>
      <p:pic>
        <p:nvPicPr>
          <p:cNvPr id="7" name="Рисунок 6" descr="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2" y="4293096"/>
            <a:ext cx="2160240" cy="2160240"/>
          </a:xfrm>
          <a:prstGeom prst="rect">
            <a:avLst/>
          </a:prstGeom>
        </p:spPr>
      </p:pic>
      <p:pic>
        <p:nvPicPr>
          <p:cNvPr id="9" name="Рисунок 8" descr="main_564868_original.jpg"/>
          <p:cNvPicPr>
            <a:picLocks noChangeAspect="1"/>
          </p:cNvPicPr>
          <p:nvPr/>
        </p:nvPicPr>
        <p:blipFill>
          <a:blip r:embed="rId6" cstate="print"/>
          <a:srcRect l="50000" b="56959"/>
          <a:stretch>
            <a:fillRect/>
          </a:stretch>
        </p:blipFill>
        <p:spPr>
          <a:xfrm>
            <a:off x="4067944" y="0"/>
            <a:ext cx="1630288" cy="1732555"/>
          </a:xfrm>
          <a:prstGeom prst="rect">
            <a:avLst/>
          </a:prstGeom>
        </p:spPr>
      </p:pic>
      <p:pic>
        <p:nvPicPr>
          <p:cNvPr id="5" name="Рисунок 4" descr="186101230_132d0c04c4a0eeef7062333997d191bc_8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8024" y="2708920"/>
            <a:ext cx="2808312" cy="2078935"/>
          </a:xfrm>
          <a:prstGeom prst="snip2SameRect">
            <a:avLst>
              <a:gd name="adj1" fmla="val 45087"/>
              <a:gd name="adj2" fmla="val 41277"/>
            </a:avLst>
          </a:prstGeom>
        </p:spPr>
      </p:pic>
      <p:pic>
        <p:nvPicPr>
          <p:cNvPr id="10" name="Рисунок 9" descr="(9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72200" y="908720"/>
            <a:ext cx="2390208" cy="1692286"/>
          </a:xfrm>
          <a:prstGeom prst="rect">
            <a:avLst/>
          </a:prstGeom>
        </p:spPr>
      </p:pic>
      <p:pic>
        <p:nvPicPr>
          <p:cNvPr id="8" name="Рисунок 7" descr="main_564868_original.jpg"/>
          <p:cNvPicPr>
            <a:picLocks noChangeAspect="1"/>
          </p:cNvPicPr>
          <p:nvPr/>
        </p:nvPicPr>
        <p:blipFill>
          <a:blip r:embed="rId6" cstate="print"/>
          <a:srcRect t="43041" r="50000"/>
          <a:stretch>
            <a:fillRect/>
          </a:stretch>
        </p:blipFill>
        <p:spPr>
          <a:xfrm>
            <a:off x="2987824" y="0"/>
            <a:ext cx="1270248" cy="1786428"/>
          </a:xfrm>
          <a:prstGeom prst="rect">
            <a:avLst/>
          </a:prstGeom>
        </p:spPr>
      </p:pic>
      <p:pic>
        <p:nvPicPr>
          <p:cNvPr id="3" name="Рисунок 2" descr="f6be64b5074ae0210b68619d3359ef64_(2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99792" y="2276872"/>
            <a:ext cx="2335810" cy="15591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</Words>
  <Application>Microsoft Office PowerPoint</Application>
  <PresentationFormat>Экран (4:3)</PresentationFormat>
  <Paragraphs>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26</cp:revision>
  <dcterms:created xsi:type="dcterms:W3CDTF">2016-02-22T13:40:25Z</dcterms:created>
  <dcterms:modified xsi:type="dcterms:W3CDTF">2016-02-28T02:59:17Z</dcterms:modified>
</cp:coreProperties>
</file>