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7" r:id="rId3"/>
    <p:sldId id="318" r:id="rId4"/>
    <p:sldId id="306" r:id="rId5"/>
    <p:sldId id="319" r:id="rId6"/>
    <p:sldId id="354" r:id="rId7"/>
    <p:sldId id="369" r:id="rId8"/>
    <p:sldId id="366" r:id="rId9"/>
    <p:sldId id="337" r:id="rId10"/>
    <p:sldId id="355" r:id="rId11"/>
    <p:sldId id="367" r:id="rId12"/>
    <p:sldId id="370" r:id="rId13"/>
    <p:sldId id="289" r:id="rId14"/>
    <p:sldId id="382" r:id="rId15"/>
    <p:sldId id="371" r:id="rId16"/>
    <p:sldId id="376" r:id="rId17"/>
    <p:sldId id="3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96"/>
    <a:srgbClr val="006699"/>
    <a:srgbClr val="006666"/>
    <a:srgbClr val="008080"/>
    <a:srgbClr val="0033CC"/>
    <a:srgbClr val="0000FF"/>
    <a:srgbClr val="009999"/>
    <a:srgbClr val="FF6600"/>
    <a:srgbClr val="3333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2" autoAdjust="0"/>
    <p:restoredTop sz="94660"/>
  </p:normalViewPr>
  <p:slideViewPr>
    <p:cSldViewPr>
      <p:cViewPr>
        <p:scale>
          <a:sx n="70" d="100"/>
          <a:sy n="70" d="100"/>
        </p:scale>
        <p:origin x="-62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1A13-38E3-40B8-AE79-06ADA7DDE514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D44-1CAF-4C5F-A0A0-8AC3150EE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30C38-0C01-43E5-ABE2-D89B151631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4D44-1CAF-4C5F-A0A0-8AC3150EEA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4D44-1CAF-4C5F-A0A0-8AC3150EEAC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j043897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25" y="0"/>
            <a:ext cx="2238375" cy="3352800"/>
          </a:xfrm>
          <a:prstGeom prst="rect">
            <a:avLst/>
          </a:prstGeom>
          <a:noFill/>
        </p:spPr>
      </p:pic>
      <p:pic>
        <p:nvPicPr>
          <p:cNvPr id="5128" name="Picture 8" descr="j043893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238375" cy="3352800"/>
          </a:xfrm>
          <a:prstGeom prst="rect">
            <a:avLst/>
          </a:prstGeom>
          <a:noFill/>
        </p:spPr>
      </p:pic>
      <p:pic>
        <p:nvPicPr>
          <p:cNvPr id="5129" name="Picture 9" descr="j042515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9325" cy="3352800"/>
          </a:xfrm>
          <a:prstGeom prst="rect">
            <a:avLst/>
          </a:prstGeom>
          <a:noFill/>
        </p:spPr>
      </p:pic>
      <p:pic>
        <p:nvPicPr>
          <p:cNvPr id="5130" name="Picture 10" descr="j0432829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0"/>
            <a:ext cx="2238375" cy="335280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40" name="Group 20"/>
          <p:cNvGrpSpPr>
            <a:grpSpLocks/>
          </p:cNvGrpSpPr>
          <p:nvPr userDrawn="1"/>
        </p:nvGrpSpPr>
        <p:grpSpPr bwMode="auto">
          <a:xfrm rot="10800000">
            <a:off x="-9525" y="5930900"/>
            <a:ext cx="9153525" cy="927100"/>
            <a:chOff x="-6" y="-10"/>
            <a:chExt cx="5766" cy="824"/>
          </a:xfrm>
        </p:grpSpPr>
        <p:sp>
          <p:nvSpPr>
            <p:cNvPr id="5137" name="Freeform 17"/>
            <p:cNvSpPr>
              <a:spLocks/>
            </p:cNvSpPr>
            <p:nvPr userDrawn="1"/>
          </p:nvSpPr>
          <p:spPr bwMode="gray">
            <a:xfrm flipH="1">
              <a:off x="-6" y="-10"/>
              <a:ext cx="5766" cy="824"/>
            </a:xfrm>
            <a:custGeom>
              <a:avLst/>
              <a:gdLst/>
              <a:ahLst/>
              <a:cxnLst>
                <a:cxn ang="0">
                  <a:pos x="5778" y="640"/>
                </a:cxn>
                <a:cxn ang="0">
                  <a:pos x="2656" y="668"/>
                </a:cxn>
                <a:cxn ang="0">
                  <a:pos x="0" y="726"/>
                </a:cxn>
                <a:cxn ang="0">
                  <a:pos x="12" y="6"/>
                </a:cxn>
                <a:cxn ang="0">
                  <a:pos x="5778" y="0"/>
                </a:cxn>
                <a:cxn ang="0">
                  <a:pos x="5778" y="640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hidden">
            <a:xfrm>
              <a:off x="1575" y="127"/>
              <a:ext cx="4176" cy="634"/>
            </a:xfrm>
            <a:custGeom>
              <a:avLst/>
              <a:gdLst/>
              <a:ahLst/>
              <a:cxnLst>
                <a:cxn ang="0">
                  <a:pos x="669" y="179"/>
                </a:cxn>
                <a:cxn ang="0">
                  <a:pos x="1538" y="422"/>
                </a:cxn>
                <a:cxn ang="0">
                  <a:pos x="4173" y="374"/>
                </a:cxn>
                <a:cxn ang="0">
                  <a:pos x="4173" y="306"/>
                </a:cxn>
                <a:cxn ang="0">
                  <a:pos x="2845" y="589"/>
                </a:cxn>
                <a:cxn ang="0">
                  <a:pos x="1165" y="85"/>
                </a:cxn>
                <a:cxn ang="0">
                  <a:pos x="0" y="77"/>
                </a:cxn>
                <a:cxn ang="0">
                  <a:pos x="669" y="179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hidden">
            <a:xfrm>
              <a:off x="3332" y="0"/>
              <a:ext cx="2428" cy="742"/>
            </a:xfrm>
            <a:custGeom>
              <a:avLst/>
              <a:gdLst/>
              <a:ahLst/>
              <a:cxnLst>
                <a:cxn ang="0">
                  <a:pos x="2426" y="1"/>
                </a:cxn>
                <a:cxn ang="0">
                  <a:pos x="2426" y="464"/>
                </a:cxn>
                <a:cxn ang="0">
                  <a:pos x="0" y="0"/>
                </a:cxn>
                <a:cxn ang="0">
                  <a:pos x="2426" y="1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581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334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573909-4707-4919-B39E-C33EA66E1B2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47" name="Picture 27" descr="tree21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410200"/>
            <a:ext cx="914400" cy="1219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63CC-BC6A-4749-9BD1-92829F98D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D7CCE-36DD-4A48-AA5E-A5D7240422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DDA7-86D3-4733-A569-D0EC4EF94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37AEF-1C67-44B7-8FC3-5B4BC27BDC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FCFA1-CCC3-45A6-BD35-6622A0D219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26110-45A5-4161-A37A-09A6CCC909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B2536-910F-4BB7-BA95-2CC3CC835B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CBBEE-1533-4E59-88AA-5F51C703E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D4664-12C6-4E77-89E0-D4717E8C4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FA1F-CEF1-4A8A-9F3B-FB3F4C87B9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 userDrawn="1"/>
        </p:nvGrpSpPr>
        <p:grpSpPr bwMode="auto">
          <a:xfrm rot="10800000">
            <a:off x="-9525" y="5930900"/>
            <a:ext cx="9153525" cy="927100"/>
            <a:chOff x="-6" y="-10"/>
            <a:chExt cx="5766" cy="824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 flipH="1">
              <a:off x="-6" y="-10"/>
              <a:ext cx="5766" cy="824"/>
            </a:xfrm>
            <a:custGeom>
              <a:avLst/>
              <a:gdLst/>
              <a:ahLst/>
              <a:cxnLst>
                <a:cxn ang="0">
                  <a:pos x="5778" y="640"/>
                </a:cxn>
                <a:cxn ang="0">
                  <a:pos x="2656" y="668"/>
                </a:cxn>
                <a:cxn ang="0">
                  <a:pos x="0" y="726"/>
                </a:cxn>
                <a:cxn ang="0">
                  <a:pos x="12" y="6"/>
                </a:cxn>
                <a:cxn ang="0">
                  <a:pos x="5778" y="0"/>
                </a:cxn>
                <a:cxn ang="0">
                  <a:pos x="5778" y="640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hidden">
            <a:xfrm>
              <a:off x="1575" y="127"/>
              <a:ext cx="4176" cy="634"/>
            </a:xfrm>
            <a:custGeom>
              <a:avLst/>
              <a:gdLst/>
              <a:ahLst/>
              <a:cxnLst>
                <a:cxn ang="0">
                  <a:pos x="669" y="179"/>
                </a:cxn>
                <a:cxn ang="0">
                  <a:pos x="1538" y="422"/>
                </a:cxn>
                <a:cxn ang="0">
                  <a:pos x="4173" y="374"/>
                </a:cxn>
                <a:cxn ang="0">
                  <a:pos x="4173" y="306"/>
                </a:cxn>
                <a:cxn ang="0">
                  <a:pos x="2845" y="589"/>
                </a:cxn>
                <a:cxn ang="0">
                  <a:pos x="1165" y="85"/>
                </a:cxn>
                <a:cxn ang="0">
                  <a:pos x="0" y="77"/>
                </a:cxn>
                <a:cxn ang="0">
                  <a:pos x="669" y="179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hidden">
            <a:xfrm>
              <a:off x="3332" y="0"/>
              <a:ext cx="2428" cy="742"/>
            </a:xfrm>
            <a:custGeom>
              <a:avLst/>
              <a:gdLst/>
              <a:ahLst/>
              <a:cxnLst>
                <a:cxn ang="0">
                  <a:pos x="2426" y="1"/>
                </a:cxn>
                <a:cxn ang="0">
                  <a:pos x="2426" y="464"/>
                </a:cxn>
                <a:cxn ang="0">
                  <a:pos x="0" y="0"/>
                </a:cxn>
                <a:cxn ang="0">
                  <a:pos x="2426" y="1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2" descr="leaf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4400"/>
            <a:ext cx="827088" cy="962025"/>
          </a:xfrm>
          <a:prstGeom prst="rect">
            <a:avLst/>
          </a:prstGeom>
          <a:noFill/>
        </p:spPr>
      </p:pic>
      <p:pic>
        <p:nvPicPr>
          <p:cNvPr id="1037" name="Picture 13" descr="j043782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124200"/>
            <a:ext cx="914400" cy="914400"/>
          </a:xfrm>
          <a:prstGeom prst="rect">
            <a:avLst/>
          </a:prstGeom>
          <a:noFill/>
        </p:spPr>
      </p:pic>
      <p:pic>
        <p:nvPicPr>
          <p:cNvPr id="1040" name="Picture 16" descr="j025087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2400"/>
            <a:ext cx="1371600" cy="881063"/>
          </a:xfrm>
          <a:prstGeom prst="rect">
            <a:avLst/>
          </a:prstGeom>
          <a:noFill/>
        </p:spPr>
      </p:pic>
      <p:grpSp>
        <p:nvGrpSpPr>
          <p:cNvPr id="1042" name="Group 18"/>
          <p:cNvGrpSpPr>
            <a:grpSpLocks/>
          </p:cNvGrpSpPr>
          <p:nvPr userDrawn="1"/>
        </p:nvGrpSpPr>
        <p:grpSpPr bwMode="auto">
          <a:xfrm>
            <a:off x="0" y="1524000"/>
            <a:ext cx="914400" cy="914400"/>
            <a:chOff x="1824" y="1440"/>
            <a:chExt cx="696" cy="672"/>
          </a:xfrm>
        </p:grpSpPr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1872" y="1440"/>
              <a:ext cx="624" cy="67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0" y="336"/>
                </a:cxn>
                <a:cxn ang="0">
                  <a:pos x="432" y="336"/>
                </a:cxn>
                <a:cxn ang="0">
                  <a:pos x="720" y="624"/>
                </a:cxn>
                <a:cxn ang="0">
                  <a:pos x="768" y="645"/>
                </a:cxn>
                <a:cxn ang="0">
                  <a:pos x="761" y="706"/>
                </a:cxn>
                <a:cxn ang="0">
                  <a:pos x="713" y="693"/>
                </a:cxn>
                <a:cxn ang="0">
                  <a:pos x="672" y="624"/>
                </a:cxn>
                <a:cxn ang="0">
                  <a:pos x="528" y="480"/>
                </a:cxn>
                <a:cxn ang="0">
                  <a:pos x="528" y="528"/>
                </a:cxn>
                <a:cxn ang="0">
                  <a:pos x="480" y="480"/>
                </a:cxn>
                <a:cxn ang="0">
                  <a:pos x="384" y="336"/>
                </a:cxn>
                <a:cxn ang="0">
                  <a:pos x="0" y="0"/>
                </a:cxn>
              </a:cxnLst>
              <a:rect l="0" t="0" r="r" b="b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039" name="Picture 15" descr="forget-me-not0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824" y="1488"/>
              <a:ext cx="696" cy="606"/>
            </a:xfrm>
            <a:prstGeom prst="rect">
              <a:avLst/>
            </a:prstGeom>
            <a:noFill/>
          </p:spPr>
        </p:pic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FF45A3-0CB9-4F0E-BF81-B5CDF114E3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8;&#1077;&#1084;&#1077;&#1085;&#1072;%20&#1075;&#1086;&#1076;&#1072;1.avi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143000" y="990600"/>
            <a:ext cx="2446782" cy="1584960"/>
            <a:chOff x="286321" y="0"/>
            <a:chExt cx="2446782" cy="158496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86321" y="0"/>
              <a:ext cx="2446782" cy="1584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321137" y="34816"/>
              <a:ext cx="1643115" cy="1119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b="1" kern="1200" cap="none" spc="0" dirty="0" smtClean="0">
                  <a:ln w="1143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ЗИМА </a:t>
              </a:r>
              <a:endParaRPr lang="ru-RU" sz="2800" b="1" kern="1200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34"/>
          <p:cNvGrpSpPr/>
          <p:nvPr/>
        </p:nvGrpSpPr>
        <p:grpSpPr>
          <a:xfrm>
            <a:off x="5829294" y="1143000"/>
            <a:ext cx="2637288" cy="1584960"/>
            <a:chOff x="4183186" y="0"/>
            <a:chExt cx="2637288" cy="158496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183186" y="0"/>
              <a:ext cx="2637288" cy="1584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5009188" y="34816"/>
              <a:ext cx="1776469" cy="1119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b="1" kern="1200" cap="none" spc="0" dirty="0" smtClean="0">
                  <a:ln w="11430">
                    <a:solidFill>
                      <a:srgbClr val="009900"/>
                    </a:solidFill>
                  </a:ln>
                  <a:solidFill>
                    <a:srgbClr val="00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ВЕСНА</a:t>
              </a:r>
              <a:endParaRPr lang="ru-RU" sz="2800" b="1" kern="1200" cap="none" spc="0" dirty="0">
                <a:ln w="11430">
                  <a:solidFill>
                    <a:srgbClr val="009900"/>
                  </a:solidFill>
                </a:ln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7"/>
          <p:cNvGrpSpPr/>
          <p:nvPr/>
        </p:nvGrpSpPr>
        <p:grpSpPr>
          <a:xfrm>
            <a:off x="6019800" y="4876800"/>
            <a:ext cx="2446782" cy="1584960"/>
            <a:chOff x="4278439" y="3368040"/>
            <a:chExt cx="2446782" cy="158496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278439" y="3368040"/>
              <a:ext cx="2446782" cy="1584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5047289" y="3799096"/>
              <a:ext cx="1643115" cy="1119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b="1" kern="1200" cap="none" spc="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b="1" kern="1200" cap="none" spc="0" dirty="0" smtClean="0">
                  <a:ln w="11430">
                    <a:solidFill>
                      <a:srgbClr val="FF0000"/>
                    </a:solidFill>
                  </a:ln>
                  <a:solidFill>
                    <a:srgbClr val="FF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ЛЕТО</a:t>
              </a:r>
              <a:endParaRPr lang="ru-RU" sz="2800" b="1" kern="1200" cap="none" spc="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0"/>
          <p:cNvGrpSpPr/>
          <p:nvPr/>
        </p:nvGrpSpPr>
        <p:grpSpPr>
          <a:xfrm>
            <a:off x="1143000" y="4876800"/>
            <a:ext cx="2791974" cy="1584960"/>
            <a:chOff x="113725" y="3368040"/>
            <a:chExt cx="2791974" cy="158496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113725" y="3368040"/>
              <a:ext cx="2791974" cy="1584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148541" y="3799096"/>
              <a:ext cx="1884749" cy="1119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b="1" kern="1200" cap="none" spc="0" dirty="0" smtClean="0">
                <a:ln w="11430">
                  <a:solidFill>
                    <a:srgbClr val="E28700"/>
                  </a:solidFill>
                </a:ln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b="1" kern="1200" cap="none" spc="0" dirty="0" smtClean="0">
                  <a:ln w="11430">
                    <a:solidFill>
                      <a:srgbClr val="E28700"/>
                    </a:solidFill>
                  </a:ln>
                  <a:solidFill>
                    <a:srgbClr val="FF99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ОСЕНЬ</a:t>
              </a:r>
              <a:endParaRPr lang="ru-RU" sz="2800" b="1" kern="1200" cap="none" spc="0" dirty="0">
                <a:ln w="11430">
                  <a:solidFill>
                    <a:srgbClr val="E28700"/>
                  </a:solidFill>
                </a:ln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Oval 2"/>
          <p:cNvSpPr>
            <a:spLocks noChangeArrowheads="1"/>
          </p:cNvSpPr>
          <p:nvPr/>
        </p:nvSpPr>
        <p:spPr bwMode="auto">
          <a:xfrm>
            <a:off x="2438400" y="1447800"/>
            <a:ext cx="4495800" cy="449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Группа 8"/>
          <p:cNvGrpSpPr/>
          <p:nvPr/>
        </p:nvGrpSpPr>
        <p:grpSpPr>
          <a:xfrm>
            <a:off x="4724400" y="1524000"/>
            <a:ext cx="2144649" cy="2144649"/>
            <a:chOff x="3516630" y="282320"/>
            <a:chExt cx="2144649" cy="2144649"/>
          </a:xfrm>
        </p:grpSpPr>
        <p:sp>
          <p:nvSpPr>
            <p:cNvPr id="58" name="Пирог 57"/>
            <p:cNvSpPr/>
            <p:nvPr/>
          </p:nvSpPr>
          <p:spPr>
            <a:xfrm rot="5400000">
              <a:off x="3516630" y="282320"/>
              <a:ext cx="2144649" cy="2144649"/>
            </a:xfrm>
            <a:prstGeom prst="pieWedge">
              <a:avLst/>
            </a:prstGeom>
            <a:solidFill>
              <a:srgbClr val="33CC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Пирог 4"/>
            <p:cNvSpPr/>
            <p:nvPr/>
          </p:nvSpPr>
          <p:spPr>
            <a:xfrm>
              <a:off x="3516630" y="910475"/>
              <a:ext cx="1516498" cy="1516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4724400" y="3733800"/>
            <a:ext cx="2144649" cy="2144649"/>
            <a:chOff x="3505199" y="2514599"/>
            <a:chExt cx="2144649" cy="2144649"/>
          </a:xfrm>
        </p:grpSpPr>
        <p:sp>
          <p:nvSpPr>
            <p:cNvPr id="61" name="Пирог 60"/>
            <p:cNvSpPr/>
            <p:nvPr/>
          </p:nvSpPr>
          <p:spPr>
            <a:xfrm rot="10800000">
              <a:off x="3505199" y="2514599"/>
              <a:ext cx="2144649" cy="2144649"/>
            </a:xfrm>
            <a:prstGeom prst="pieWedg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Пирог 4"/>
            <p:cNvSpPr/>
            <p:nvPr/>
          </p:nvSpPr>
          <p:spPr>
            <a:xfrm rot="21600000">
              <a:off x="3505199" y="2514599"/>
              <a:ext cx="1516494" cy="1516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grpSp>
        <p:nvGrpSpPr>
          <p:cNvPr id="8" name="Группа 31"/>
          <p:cNvGrpSpPr/>
          <p:nvPr/>
        </p:nvGrpSpPr>
        <p:grpSpPr>
          <a:xfrm>
            <a:off x="2514600" y="3733800"/>
            <a:ext cx="2144649" cy="2144649"/>
            <a:chOff x="1295396" y="2514599"/>
            <a:chExt cx="2144649" cy="2144649"/>
          </a:xfrm>
          <a:solidFill>
            <a:srgbClr val="F29000"/>
          </a:solidFill>
        </p:grpSpPr>
        <p:sp>
          <p:nvSpPr>
            <p:cNvPr id="64" name="Пирог 63"/>
            <p:cNvSpPr/>
            <p:nvPr/>
          </p:nvSpPr>
          <p:spPr>
            <a:xfrm rot="16200000">
              <a:off x="1295396" y="2514599"/>
              <a:ext cx="2144649" cy="2144649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ирог 4"/>
            <p:cNvSpPr/>
            <p:nvPr/>
          </p:nvSpPr>
          <p:spPr>
            <a:xfrm rot="21600000">
              <a:off x="1923547" y="2514599"/>
              <a:ext cx="1516498" cy="15164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grpSp>
        <p:nvGrpSpPr>
          <p:cNvPr id="9" name="Группа 38"/>
          <p:cNvGrpSpPr/>
          <p:nvPr/>
        </p:nvGrpSpPr>
        <p:grpSpPr>
          <a:xfrm>
            <a:off x="2514600" y="1524000"/>
            <a:ext cx="2144649" cy="2144649"/>
            <a:chOff x="1295396" y="304796"/>
            <a:chExt cx="2144649" cy="2144649"/>
          </a:xfrm>
        </p:grpSpPr>
        <p:sp>
          <p:nvSpPr>
            <p:cNvPr id="67" name="Пирог 66"/>
            <p:cNvSpPr/>
            <p:nvPr/>
          </p:nvSpPr>
          <p:spPr>
            <a:xfrm>
              <a:off x="1295396" y="304796"/>
              <a:ext cx="2144649" cy="2144649"/>
            </a:xfrm>
            <a:prstGeom prst="pieWedge">
              <a:avLst/>
            </a:pr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Пирог 4"/>
            <p:cNvSpPr/>
            <p:nvPr/>
          </p:nvSpPr>
          <p:spPr>
            <a:xfrm>
              <a:off x="1923551" y="932947"/>
              <a:ext cx="1516494" cy="1516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sp>
        <p:nvSpPr>
          <p:cNvPr id="82" name="AutoShape 19"/>
          <p:cNvSpPr>
            <a:spLocks noChangeArrowheads="1"/>
          </p:cNvSpPr>
          <p:nvPr/>
        </p:nvSpPr>
        <p:spPr bwMode="auto">
          <a:xfrm rot="6378118">
            <a:off x="4235592" y="2408013"/>
            <a:ext cx="3455987" cy="2365375"/>
          </a:xfrm>
          <a:custGeom>
            <a:avLst/>
            <a:gdLst>
              <a:gd name="G0" fmla="+- -3932997 0 0"/>
              <a:gd name="G1" fmla="+- -11036440 0 0"/>
              <a:gd name="G2" fmla="+- -3932997 0 -11036440"/>
              <a:gd name="G3" fmla="+- 10800 0 0"/>
              <a:gd name="G4" fmla="+- 0 0 -39329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559 0 0"/>
              <a:gd name="G9" fmla="+- 0 0 -11036440"/>
              <a:gd name="G10" fmla="+- 9559 0 2700"/>
              <a:gd name="G11" fmla="cos G10 -3932997"/>
              <a:gd name="G12" fmla="sin G10 -3932997"/>
              <a:gd name="G13" fmla="cos 13500 -3932997"/>
              <a:gd name="G14" fmla="sin 13500 -3932997"/>
              <a:gd name="G15" fmla="+- G11 10800 0"/>
              <a:gd name="G16" fmla="+- G12 10800 0"/>
              <a:gd name="G17" fmla="+- G13 10800 0"/>
              <a:gd name="G18" fmla="+- G14 10800 0"/>
              <a:gd name="G19" fmla="*/ 9559 1 2"/>
              <a:gd name="G20" fmla="+- G19 5400 0"/>
              <a:gd name="G21" fmla="cos G20 -3932997"/>
              <a:gd name="G22" fmla="sin G20 -3932997"/>
              <a:gd name="G23" fmla="+- G21 10800 0"/>
              <a:gd name="G24" fmla="+- G12 G23 G22"/>
              <a:gd name="G25" fmla="+- G22 G23 G11"/>
              <a:gd name="G26" fmla="cos 10800 -3932997"/>
              <a:gd name="G27" fmla="sin 10800 -3932997"/>
              <a:gd name="G28" fmla="cos 9559 -3932997"/>
              <a:gd name="G29" fmla="sin 9559 -39329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036440"/>
              <a:gd name="G36" fmla="sin G34 -11036440"/>
              <a:gd name="G37" fmla="+/ -11036440 -39329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559 G39"/>
              <a:gd name="G43" fmla="sin 955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371 w 21600"/>
              <a:gd name="T5" fmla="*/ 949 h 21600"/>
              <a:gd name="T6" fmla="*/ 827 w 21600"/>
              <a:gd name="T7" fmla="*/ 8753 h 21600"/>
              <a:gd name="T8" fmla="*/ 6880 w 21600"/>
              <a:gd name="T9" fmla="*/ 2081 h 21600"/>
              <a:gd name="T10" fmla="*/ 17547 w 21600"/>
              <a:gd name="T11" fmla="*/ -893 h 21600"/>
              <a:gd name="T12" fmla="*/ 18765 w 21600"/>
              <a:gd name="T13" fmla="*/ 3642 h 21600"/>
              <a:gd name="T14" fmla="*/ 14228 w 21600"/>
              <a:gd name="T15" fmla="*/ 48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577" y="2520"/>
                </a:moveTo>
                <a:cubicBezTo>
                  <a:pt x="14124" y="1682"/>
                  <a:pt x="12477" y="1241"/>
                  <a:pt x="10800" y="1241"/>
                </a:cubicBezTo>
                <a:cubicBezTo>
                  <a:pt x="6261" y="1240"/>
                  <a:pt x="2348" y="4432"/>
                  <a:pt x="1436" y="8878"/>
                </a:cubicBezTo>
                <a:lnTo>
                  <a:pt x="220" y="8628"/>
                </a:lnTo>
                <a:cubicBezTo>
                  <a:pt x="1251" y="3605"/>
                  <a:pt x="5672" y="-1"/>
                  <a:pt x="10800" y="0"/>
                </a:cubicBezTo>
                <a:cubicBezTo>
                  <a:pt x="12694" y="0"/>
                  <a:pt x="14556" y="498"/>
                  <a:pt x="16197" y="1445"/>
                </a:cubicBezTo>
                <a:lnTo>
                  <a:pt x="17547" y="-893"/>
                </a:lnTo>
                <a:lnTo>
                  <a:pt x="18765" y="3642"/>
                </a:lnTo>
                <a:lnTo>
                  <a:pt x="14228" y="4859"/>
                </a:lnTo>
                <a:lnTo>
                  <a:pt x="15577" y="25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AutoShape 20"/>
          <p:cNvSpPr>
            <a:spLocks noChangeArrowheads="1"/>
          </p:cNvSpPr>
          <p:nvPr/>
        </p:nvSpPr>
        <p:spPr bwMode="auto">
          <a:xfrm rot="11805337">
            <a:off x="2629793" y="3800751"/>
            <a:ext cx="3455987" cy="2365375"/>
          </a:xfrm>
          <a:custGeom>
            <a:avLst/>
            <a:gdLst>
              <a:gd name="G0" fmla="+- -3932997 0 0"/>
              <a:gd name="G1" fmla="+- -11036440 0 0"/>
              <a:gd name="G2" fmla="+- -3932997 0 -11036440"/>
              <a:gd name="G3" fmla="+- 10800 0 0"/>
              <a:gd name="G4" fmla="+- 0 0 -39329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559 0 0"/>
              <a:gd name="G9" fmla="+- 0 0 -11036440"/>
              <a:gd name="G10" fmla="+- 9559 0 2700"/>
              <a:gd name="G11" fmla="cos G10 -3932997"/>
              <a:gd name="G12" fmla="sin G10 -3932997"/>
              <a:gd name="G13" fmla="cos 13500 -3932997"/>
              <a:gd name="G14" fmla="sin 13500 -3932997"/>
              <a:gd name="G15" fmla="+- G11 10800 0"/>
              <a:gd name="G16" fmla="+- G12 10800 0"/>
              <a:gd name="G17" fmla="+- G13 10800 0"/>
              <a:gd name="G18" fmla="+- G14 10800 0"/>
              <a:gd name="G19" fmla="*/ 9559 1 2"/>
              <a:gd name="G20" fmla="+- G19 5400 0"/>
              <a:gd name="G21" fmla="cos G20 -3932997"/>
              <a:gd name="G22" fmla="sin G20 -3932997"/>
              <a:gd name="G23" fmla="+- G21 10800 0"/>
              <a:gd name="G24" fmla="+- G12 G23 G22"/>
              <a:gd name="G25" fmla="+- G22 G23 G11"/>
              <a:gd name="G26" fmla="cos 10800 -3932997"/>
              <a:gd name="G27" fmla="sin 10800 -3932997"/>
              <a:gd name="G28" fmla="cos 9559 -3932997"/>
              <a:gd name="G29" fmla="sin 9559 -39329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036440"/>
              <a:gd name="G36" fmla="sin G34 -11036440"/>
              <a:gd name="G37" fmla="+/ -11036440 -39329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559 G39"/>
              <a:gd name="G43" fmla="sin 955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371 w 21600"/>
              <a:gd name="T5" fmla="*/ 949 h 21600"/>
              <a:gd name="T6" fmla="*/ 827 w 21600"/>
              <a:gd name="T7" fmla="*/ 8753 h 21600"/>
              <a:gd name="T8" fmla="*/ 6880 w 21600"/>
              <a:gd name="T9" fmla="*/ 2081 h 21600"/>
              <a:gd name="T10" fmla="*/ 17547 w 21600"/>
              <a:gd name="T11" fmla="*/ -893 h 21600"/>
              <a:gd name="T12" fmla="*/ 18765 w 21600"/>
              <a:gd name="T13" fmla="*/ 3642 h 21600"/>
              <a:gd name="T14" fmla="*/ 14228 w 21600"/>
              <a:gd name="T15" fmla="*/ 48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577" y="2520"/>
                </a:moveTo>
                <a:cubicBezTo>
                  <a:pt x="14124" y="1682"/>
                  <a:pt x="12477" y="1241"/>
                  <a:pt x="10800" y="1241"/>
                </a:cubicBezTo>
                <a:cubicBezTo>
                  <a:pt x="6261" y="1240"/>
                  <a:pt x="2348" y="4432"/>
                  <a:pt x="1436" y="8878"/>
                </a:cubicBezTo>
                <a:lnTo>
                  <a:pt x="220" y="8628"/>
                </a:lnTo>
                <a:cubicBezTo>
                  <a:pt x="1251" y="3605"/>
                  <a:pt x="5672" y="-1"/>
                  <a:pt x="10800" y="0"/>
                </a:cubicBezTo>
                <a:cubicBezTo>
                  <a:pt x="12694" y="0"/>
                  <a:pt x="14556" y="498"/>
                  <a:pt x="16197" y="1445"/>
                </a:cubicBezTo>
                <a:lnTo>
                  <a:pt x="17547" y="-893"/>
                </a:lnTo>
                <a:lnTo>
                  <a:pt x="18765" y="3642"/>
                </a:lnTo>
                <a:lnTo>
                  <a:pt x="14228" y="4859"/>
                </a:lnTo>
                <a:lnTo>
                  <a:pt x="15577" y="25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AutoShape 21"/>
          <p:cNvSpPr>
            <a:spLocks noChangeArrowheads="1"/>
          </p:cNvSpPr>
          <p:nvPr/>
        </p:nvSpPr>
        <p:spPr bwMode="auto">
          <a:xfrm rot="16913628">
            <a:off x="1699942" y="2170327"/>
            <a:ext cx="3240088" cy="2365375"/>
          </a:xfrm>
          <a:custGeom>
            <a:avLst/>
            <a:gdLst>
              <a:gd name="G0" fmla="+- -3932997 0 0"/>
              <a:gd name="G1" fmla="+- -11036440 0 0"/>
              <a:gd name="G2" fmla="+- -3932997 0 -11036440"/>
              <a:gd name="G3" fmla="+- 10800 0 0"/>
              <a:gd name="G4" fmla="+- 0 0 -39329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559 0 0"/>
              <a:gd name="G9" fmla="+- 0 0 -11036440"/>
              <a:gd name="G10" fmla="+- 9559 0 2700"/>
              <a:gd name="G11" fmla="cos G10 -3932997"/>
              <a:gd name="G12" fmla="sin G10 -3932997"/>
              <a:gd name="G13" fmla="cos 13500 -3932997"/>
              <a:gd name="G14" fmla="sin 13500 -3932997"/>
              <a:gd name="G15" fmla="+- G11 10800 0"/>
              <a:gd name="G16" fmla="+- G12 10800 0"/>
              <a:gd name="G17" fmla="+- G13 10800 0"/>
              <a:gd name="G18" fmla="+- G14 10800 0"/>
              <a:gd name="G19" fmla="*/ 9559 1 2"/>
              <a:gd name="G20" fmla="+- G19 5400 0"/>
              <a:gd name="G21" fmla="cos G20 -3932997"/>
              <a:gd name="G22" fmla="sin G20 -3932997"/>
              <a:gd name="G23" fmla="+- G21 10800 0"/>
              <a:gd name="G24" fmla="+- G12 G23 G22"/>
              <a:gd name="G25" fmla="+- G22 G23 G11"/>
              <a:gd name="G26" fmla="cos 10800 -3932997"/>
              <a:gd name="G27" fmla="sin 10800 -3932997"/>
              <a:gd name="G28" fmla="cos 9559 -3932997"/>
              <a:gd name="G29" fmla="sin 9559 -39329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036440"/>
              <a:gd name="G36" fmla="sin G34 -11036440"/>
              <a:gd name="G37" fmla="+/ -11036440 -39329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559 G39"/>
              <a:gd name="G43" fmla="sin 955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371 w 21600"/>
              <a:gd name="T5" fmla="*/ 949 h 21600"/>
              <a:gd name="T6" fmla="*/ 827 w 21600"/>
              <a:gd name="T7" fmla="*/ 8753 h 21600"/>
              <a:gd name="T8" fmla="*/ 6880 w 21600"/>
              <a:gd name="T9" fmla="*/ 2081 h 21600"/>
              <a:gd name="T10" fmla="*/ 17547 w 21600"/>
              <a:gd name="T11" fmla="*/ -893 h 21600"/>
              <a:gd name="T12" fmla="*/ 18765 w 21600"/>
              <a:gd name="T13" fmla="*/ 3642 h 21600"/>
              <a:gd name="T14" fmla="*/ 14228 w 21600"/>
              <a:gd name="T15" fmla="*/ 48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577" y="2520"/>
                </a:moveTo>
                <a:cubicBezTo>
                  <a:pt x="14124" y="1682"/>
                  <a:pt x="12477" y="1241"/>
                  <a:pt x="10800" y="1241"/>
                </a:cubicBezTo>
                <a:cubicBezTo>
                  <a:pt x="6261" y="1240"/>
                  <a:pt x="2348" y="4432"/>
                  <a:pt x="1436" y="8878"/>
                </a:cubicBezTo>
                <a:lnTo>
                  <a:pt x="220" y="8628"/>
                </a:lnTo>
                <a:cubicBezTo>
                  <a:pt x="1251" y="3605"/>
                  <a:pt x="5672" y="-1"/>
                  <a:pt x="10800" y="0"/>
                </a:cubicBezTo>
                <a:cubicBezTo>
                  <a:pt x="12694" y="0"/>
                  <a:pt x="14556" y="498"/>
                  <a:pt x="16197" y="1445"/>
                </a:cubicBezTo>
                <a:lnTo>
                  <a:pt x="17547" y="-893"/>
                </a:lnTo>
                <a:lnTo>
                  <a:pt x="18765" y="3642"/>
                </a:lnTo>
                <a:lnTo>
                  <a:pt x="14228" y="4859"/>
                </a:lnTo>
                <a:lnTo>
                  <a:pt x="15577" y="25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AutoShape 23"/>
          <p:cNvSpPr>
            <a:spLocks noChangeArrowheads="1"/>
          </p:cNvSpPr>
          <p:nvPr/>
        </p:nvSpPr>
        <p:spPr bwMode="auto">
          <a:xfrm rot="654122">
            <a:off x="3088096" y="1067471"/>
            <a:ext cx="3455987" cy="2365375"/>
          </a:xfrm>
          <a:custGeom>
            <a:avLst/>
            <a:gdLst>
              <a:gd name="G0" fmla="+- -3932997 0 0"/>
              <a:gd name="G1" fmla="+- -11036440 0 0"/>
              <a:gd name="G2" fmla="+- -3932997 0 -11036440"/>
              <a:gd name="G3" fmla="+- 10800 0 0"/>
              <a:gd name="G4" fmla="+- 0 0 -39329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559 0 0"/>
              <a:gd name="G9" fmla="+- 0 0 -11036440"/>
              <a:gd name="G10" fmla="+- 9559 0 2700"/>
              <a:gd name="G11" fmla="cos G10 -3932997"/>
              <a:gd name="G12" fmla="sin G10 -3932997"/>
              <a:gd name="G13" fmla="cos 13500 -3932997"/>
              <a:gd name="G14" fmla="sin 13500 -3932997"/>
              <a:gd name="G15" fmla="+- G11 10800 0"/>
              <a:gd name="G16" fmla="+- G12 10800 0"/>
              <a:gd name="G17" fmla="+- G13 10800 0"/>
              <a:gd name="G18" fmla="+- G14 10800 0"/>
              <a:gd name="G19" fmla="*/ 9559 1 2"/>
              <a:gd name="G20" fmla="+- G19 5400 0"/>
              <a:gd name="G21" fmla="cos G20 -3932997"/>
              <a:gd name="G22" fmla="sin G20 -3932997"/>
              <a:gd name="G23" fmla="+- G21 10800 0"/>
              <a:gd name="G24" fmla="+- G12 G23 G22"/>
              <a:gd name="G25" fmla="+- G22 G23 G11"/>
              <a:gd name="G26" fmla="cos 10800 -3932997"/>
              <a:gd name="G27" fmla="sin 10800 -3932997"/>
              <a:gd name="G28" fmla="cos 9559 -3932997"/>
              <a:gd name="G29" fmla="sin 9559 -39329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036440"/>
              <a:gd name="G36" fmla="sin G34 -11036440"/>
              <a:gd name="G37" fmla="+/ -11036440 -39329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559 G39"/>
              <a:gd name="G43" fmla="sin 955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371 w 21600"/>
              <a:gd name="T5" fmla="*/ 949 h 21600"/>
              <a:gd name="T6" fmla="*/ 827 w 21600"/>
              <a:gd name="T7" fmla="*/ 8753 h 21600"/>
              <a:gd name="T8" fmla="*/ 6880 w 21600"/>
              <a:gd name="T9" fmla="*/ 2081 h 21600"/>
              <a:gd name="T10" fmla="*/ 17547 w 21600"/>
              <a:gd name="T11" fmla="*/ -893 h 21600"/>
              <a:gd name="T12" fmla="*/ 18765 w 21600"/>
              <a:gd name="T13" fmla="*/ 3642 h 21600"/>
              <a:gd name="T14" fmla="*/ 14228 w 21600"/>
              <a:gd name="T15" fmla="*/ 48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577" y="2520"/>
                </a:moveTo>
                <a:cubicBezTo>
                  <a:pt x="14124" y="1682"/>
                  <a:pt x="12477" y="1241"/>
                  <a:pt x="10800" y="1241"/>
                </a:cubicBezTo>
                <a:cubicBezTo>
                  <a:pt x="6261" y="1240"/>
                  <a:pt x="2348" y="4432"/>
                  <a:pt x="1436" y="8878"/>
                </a:cubicBezTo>
                <a:lnTo>
                  <a:pt x="220" y="8628"/>
                </a:lnTo>
                <a:cubicBezTo>
                  <a:pt x="1251" y="3605"/>
                  <a:pt x="5672" y="-1"/>
                  <a:pt x="10800" y="0"/>
                </a:cubicBezTo>
                <a:cubicBezTo>
                  <a:pt x="12694" y="0"/>
                  <a:pt x="14556" y="498"/>
                  <a:pt x="16197" y="1445"/>
                </a:cubicBezTo>
                <a:lnTo>
                  <a:pt x="17547" y="-893"/>
                </a:lnTo>
                <a:lnTo>
                  <a:pt x="18765" y="3642"/>
                </a:lnTo>
                <a:lnTo>
                  <a:pt x="14228" y="4859"/>
                </a:lnTo>
                <a:lnTo>
                  <a:pt x="15577" y="25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" name="Группа 16"/>
          <p:cNvGrpSpPr/>
          <p:nvPr/>
        </p:nvGrpSpPr>
        <p:grpSpPr>
          <a:xfrm>
            <a:off x="4724400" y="1828800"/>
            <a:ext cx="1828800" cy="1828800"/>
            <a:chOff x="838200" y="2590800"/>
            <a:chExt cx="1828800" cy="182880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838200" y="2590800"/>
              <a:ext cx="1066800" cy="18288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838200" y="3306417"/>
              <a:ext cx="1828800" cy="11131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Box 25"/>
          <p:cNvSpPr txBox="1">
            <a:spLocks noChangeArrowheads="1"/>
          </p:cNvSpPr>
          <p:nvPr/>
        </p:nvSpPr>
        <p:spPr bwMode="auto">
          <a:xfrm rot="17481996">
            <a:off x="4422155" y="2250504"/>
            <a:ext cx="11903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 rot="18720437">
            <a:off x="4801084" y="2571453"/>
            <a:ext cx="135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 rot="20211774">
            <a:off x="5446416" y="3086604"/>
            <a:ext cx="1054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</a:p>
        </p:txBody>
      </p:sp>
      <p:grpSp>
        <p:nvGrpSpPr>
          <p:cNvPr id="60" name="Группа 27"/>
          <p:cNvGrpSpPr/>
          <p:nvPr/>
        </p:nvGrpSpPr>
        <p:grpSpPr>
          <a:xfrm rot="5400000">
            <a:off x="4729925" y="3739324"/>
            <a:ext cx="1828800" cy="1828800"/>
            <a:chOff x="838200" y="2590800"/>
            <a:chExt cx="1828800" cy="1828800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838200" y="2590800"/>
              <a:ext cx="1066800" cy="18288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838200" y="3306417"/>
              <a:ext cx="1828800" cy="11131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 Box 30"/>
          <p:cNvSpPr txBox="1">
            <a:spLocks noChangeArrowheads="1"/>
          </p:cNvSpPr>
          <p:nvPr/>
        </p:nvSpPr>
        <p:spPr bwMode="auto">
          <a:xfrm rot="958051">
            <a:off x="5053363" y="3869983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 rot="2582414">
            <a:off x="4803919" y="4363459"/>
            <a:ext cx="1556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ИЮЛЬ</a:t>
            </a: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 rot="4425931">
            <a:off x="4310704" y="4600242"/>
            <a:ext cx="1470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АВГУСТ</a:t>
            </a:r>
          </a:p>
        </p:txBody>
      </p:sp>
      <p:grpSp>
        <p:nvGrpSpPr>
          <p:cNvPr id="76" name="Группа 34"/>
          <p:cNvGrpSpPr/>
          <p:nvPr/>
        </p:nvGrpSpPr>
        <p:grpSpPr>
          <a:xfrm rot="10800000">
            <a:off x="2824924" y="3739325"/>
            <a:ext cx="1828800" cy="1828800"/>
            <a:chOff x="838200" y="2590800"/>
            <a:chExt cx="1828800" cy="1828800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838200" y="2590800"/>
              <a:ext cx="1066800" cy="18288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838200" y="3306417"/>
              <a:ext cx="1828800" cy="11131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4"/>
          <p:cNvSpPr txBox="1">
            <a:spLocks noChangeArrowheads="1"/>
          </p:cNvSpPr>
          <p:nvPr/>
        </p:nvSpPr>
        <p:spPr bwMode="auto">
          <a:xfrm rot="17228844">
            <a:off x="3417443" y="4639361"/>
            <a:ext cx="1871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CC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 rot="19286015">
            <a:off x="2968601" y="4273582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CC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</a:p>
        </p:txBody>
      </p:sp>
      <p:sp>
        <p:nvSpPr>
          <p:cNvPr id="89" name="Text Box 23"/>
          <p:cNvSpPr txBox="1">
            <a:spLocks noChangeArrowheads="1"/>
          </p:cNvSpPr>
          <p:nvPr/>
        </p:nvSpPr>
        <p:spPr bwMode="auto">
          <a:xfrm rot="20543254">
            <a:off x="2683665" y="3778985"/>
            <a:ext cx="1871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CC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</a:p>
        </p:txBody>
      </p:sp>
      <p:grpSp>
        <p:nvGrpSpPr>
          <p:cNvPr id="90" name="Группа 41"/>
          <p:cNvGrpSpPr/>
          <p:nvPr/>
        </p:nvGrpSpPr>
        <p:grpSpPr>
          <a:xfrm rot="16200000">
            <a:off x="2824925" y="1834324"/>
            <a:ext cx="1828800" cy="1828800"/>
            <a:chOff x="838200" y="2590800"/>
            <a:chExt cx="1828800" cy="1828800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838200" y="2590800"/>
              <a:ext cx="1066800" cy="18288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838200" y="3306417"/>
              <a:ext cx="1828800" cy="11131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 Box 20"/>
          <p:cNvSpPr txBox="1">
            <a:spLocks noChangeArrowheads="1"/>
          </p:cNvSpPr>
          <p:nvPr/>
        </p:nvSpPr>
        <p:spPr bwMode="auto">
          <a:xfrm rot="1161145">
            <a:off x="2604218" y="3118210"/>
            <a:ext cx="1871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3333CC"/>
                  </a:solidFill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 rot="2372209">
            <a:off x="2885046" y="2607356"/>
            <a:ext cx="1871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3333CC"/>
                  </a:solidFill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</a:p>
        </p:txBody>
      </p:sp>
      <p:sp>
        <p:nvSpPr>
          <p:cNvPr id="95" name="Text Box 21"/>
          <p:cNvSpPr txBox="1">
            <a:spLocks noChangeArrowheads="1"/>
          </p:cNvSpPr>
          <p:nvPr/>
        </p:nvSpPr>
        <p:spPr bwMode="auto">
          <a:xfrm rot="3994872">
            <a:off x="3560123" y="2368362"/>
            <a:ext cx="1438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3333CC"/>
                  </a:solidFill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</a:p>
        </p:txBody>
      </p:sp>
      <p:sp>
        <p:nvSpPr>
          <p:cNvPr id="96" name="Text Box 33"/>
          <p:cNvSpPr txBox="1">
            <a:spLocks noChangeArrowheads="1"/>
          </p:cNvSpPr>
          <p:nvPr/>
        </p:nvSpPr>
        <p:spPr bwMode="auto">
          <a:xfrm>
            <a:off x="2971800" y="213360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3886200" y="160020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8" name="Text Box 35"/>
          <p:cNvSpPr txBox="1">
            <a:spLocks noChangeArrowheads="1"/>
          </p:cNvSpPr>
          <p:nvPr/>
        </p:nvSpPr>
        <p:spPr bwMode="auto">
          <a:xfrm>
            <a:off x="5029200" y="160020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9" name="Text Box 36"/>
          <p:cNvSpPr txBox="1">
            <a:spLocks noChangeArrowheads="1"/>
          </p:cNvSpPr>
          <p:nvPr/>
        </p:nvSpPr>
        <p:spPr bwMode="auto">
          <a:xfrm>
            <a:off x="5715000" y="1981200"/>
            <a:ext cx="57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6248400" y="2819400"/>
            <a:ext cx="57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1" name="Text Box 38"/>
          <p:cNvSpPr txBox="1">
            <a:spLocks noChangeArrowheads="1"/>
          </p:cNvSpPr>
          <p:nvPr/>
        </p:nvSpPr>
        <p:spPr bwMode="auto">
          <a:xfrm>
            <a:off x="4038600" y="5410200"/>
            <a:ext cx="57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5715000" y="4800600"/>
            <a:ext cx="57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4953000" y="533400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6172200" y="403860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2971800" y="480060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2590800" y="4038600"/>
            <a:ext cx="57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ln>
                <a:solidFill>
                  <a:srgbClr val="A50021"/>
                </a:solidFill>
              </a:ln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2438400" y="312420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A50021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0" name="Text Box 55"/>
          <p:cNvSpPr txBox="1">
            <a:spLocks noChangeArrowheads="1"/>
          </p:cNvSpPr>
          <p:nvPr/>
        </p:nvSpPr>
        <p:spPr bwMode="auto">
          <a:xfrm>
            <a:off x="1905000" y="26670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3333CC"/>
                  </a:solidFill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1" name="Text Box 56"/>
          <p:cNvSpPr txBox="1">
            <a:spLocks noChangeArrowheads="1"/>
          </p:cNvSpPr>
          <p:nvPr/>
        </p:nvSpPr>
        <p:spPr bwMode="auto">
          <a:xfrm>
            <a:off x="2667000" y="1752600"/>
            <a:ext cx="57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3333CC"/>
                  </a:solidFill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2" name="Text Box 57"/>
          <p:cNvSpPr txBox="1">
            <a:spLocks noChangeArrowheads="1"/>
          </p:cNvSpPr>
          <p:nvPr/>
        </p:nvSpPr>
        <p:spPr bwMode="auto">
          <a:xfrm>
            <a:off x="3581400" y="11430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3333CC"/>
                  </a:solidFill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3" name="Text Box 58"/>
          <p:cNvSpPr txBox="1">
            <a:spLocks noChangeArrowheads="1"/>
          </p:cNvSpPr>
          <p:nvPr/>
        </p:nvSpPr>
        <p:spPr bwMode="auto">
          <a:xfrm>
            <a:off x="3581400" y="58674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4" name="Text Box 59"/>
          <p:cNvSpPr txBox="1">
            <a:spLocks noChangeArrowheads="1"/>
          </p:cNvSpPr>
          <p:nvPr/>
        </p:nvSpPr>
        <p:spPr bwMode="auto">
          <a:xfrm>
            <a:off x="2590800" y="5105400"/>
            <a:ext cx="57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5" name="Text Box 60"/>
          <p:cNvSpPr txBox="1">
            <a:spLocks noChangeArrowheads="1"/>
          </p:cNvSpPr>
          <p:nvPr/>
        </p:nvSpPr>
        <p:spPr bwMode="auto">
          <a:xfrm>
            <a:off x="1981200" y="41910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6" name="Text Box 61"/>
          <p:cNvSpPr txBox="1">
            <a:spLocks noChangeArrowheads="1"/>
          </p:cNvSpPr>
          <p:nvPr/>
        </p:nvSpPr>
        <p:spPr bwMode="auto">
          <a:xfrm>
            <a:off x="6858000" y="41910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A50021"/>
                  </a:solidFill>
                </a:ln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7" name="Text Box 62"/>
          <p:cNvSpPr txBox="1">
            <a:spLocks noChangeArrowheads="1"/>
          </p:cNvSpPr>
          <p:nvPr/>
        </p:nvSpPr>
        <p:spPr bwMode="auto">
          <a:xfrm>
            <a:off x="5105400" y="990600"/>
            <a:ext cx="57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8" name="Text Box 63"/>
          <p:cNvSpPr txBox="1">
            <a:spLocks noChangeArrowheads="1"/>
          </p:cNvSpPr>
          <p:nvPr/>
        </p:nvSpPr>
        <p:spPr bwMode="auto">
          <a:xfrm>
            <a:off x="6172200" y="16764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9" name="Text Box 64"/>
          <p:cNvSpPr txBox="1">
            <a:spLocks noChangeArrowheads="1"/>
          </p:cNvSpPr>
          <p:nvPr/>
        </p:nvSpPr>
        <p:spPr bwMode="auto">
          <a:xfrm>
            <a:off x="6858000" y="2743200"/>
            <a:ext cx="57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0" name="Text Box 65"/>
          <p:cNvSpPr txBox="1">
            <a:spLocks noChangeArrowheads="1"/>
          </p:cNvSpPr>
          <p:nvPr/>
        </p:nvSpPr>
        <p:spPr bwMode="auto">
          <a:xfrm>
            <a:off x="5181600" y="58674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A50021"/>
                  </a:solidFill>
                </a:ln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1" name="Text Box 66"/>
          <p:cNvSpPr txBox="1">
            <a:spLocks noChangeArrowheads="1"/>
          </p:cNvSpPr>
          <p:nvPr/>
        </p:nvSpPr>
        <p:spPr bwMode="auto">
          <a:xfrm>
            <a:off x="6172200" y="5257800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n>
                  <a:solidFill>
                    <a:srgbClr val="A50021"/>
                  </a:solidFill>
                </a:ln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34" name="Группа 133"/>
          <p:cNvGrpSpPr/>
          <p:nvPr/>
        </p:nvGrpSpPr>
        <p:grpSpPr>
          <a:xfrm>
            <a:off x="4267200" y="3276600"/>
            <a:ext cx="838200" cy="762000"/>
            <a:chOff x="7772400" y="3352800"/>
            <a:chExt cx="838200" cy="762000"/>
          </a:xfrm>
        </p:grpSpPr>
        <p:sp>
          <p:nvSpPr>
            <p:cNvPr id="132" name="Овал 131"/>
            <p:cNvSpPr/>
            <p:nvPr/>
          </p:nvSpPr>
          <p:spPr>
            <a:xfrm>
              <a:off x="7772400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772400" y="35052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  <a:endPara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2133600" y="152400"/>
            <a:ext cx="5638800" cy="685799"/>
            <a:chOff x="2133600" y="152400"/>
            <a:chExt cx="5638800" cy="685799"/>
          </a:xfrm>
        </p:grpSpPr>
        <p:sp>
          <p:nvSpPr>
            <p:cNvPr id="109" name="Скругленный прямоугольник 108"/>
            <p:cNvSpPr/>
            <p:nvPr/>
          </p:nvSpPr>
          <p:spPr>
            <a:xfrm>
              <a:off x="2133600" y="152400"/>
              <a:ext cx="5638800" cy="6857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0" name="Скругленный прямоугольник 4"/>
            <p:cNvSpPr/>
            <p:nvPr/>
          </p:nvSpPr>
          <p:spPr>
            <a:xfrm>
              <a:off x="2133600" y="152401"/>
              <a:ext cx="5638800" cy="609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ctr" defTabSz="1244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36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Месяцы года. Год.</a:t>
              </a:r>
              <a:endParaRPr lang="ru-RU" sz="3600" b="1" kern="1200" dirty="0">
                <a:ln w="11430">
                  <a:solidFill>
                    <a:srgbClr val="006496"/>
                  </a:solidFill>
                </a:ln>
                <a:solidFill>
                  <a:srgbClr val="00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0"/>
                            </p:stCondLst>
                            <p:childTnLst>
                              <p:par>
                                <p:cTn id="2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500"/>
                            </p:stCondLst>
                            <p:childTnLst>
                              <p:par>
                                <p:cTn id="2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50" grpId="0"/>
      <p:bldP spid="53" grpId="0"/>
      <p:bldP spid="57" grpId="0"/>
      <p:bldP spid="69" grpId="0"/>
      <p:bldP spid="70" grpId="0"/>
      <p:bldP spid="73" grpId="0"/>
      <p:bldP spid="87" grpId="0"/>
      <p:bldP spid="88" grpId="0"/>
      <p:bldP spid="89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5400" y="4343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0066FF"/>
                  </a:solidFill>
                </a:ln>
                <a:solidFill>
                  <a:srgbClr val="00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ДЯФ</a:t>
            </a:r>
            <a:endParaRPr lang="ru-RU" sz="4000" b="1" dirty="0">
              <a:ln w="11430">
                <a:solidFill>
                  <a:srgbClr val="0066FF"/>
                </a:solidFill>
              </a:ln>
              <a:solidFill>
                <a:srgbClr val="00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343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009900"/>
                  </a:solidFill>
                </a:ln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</a:t>
            </a:r>
            <a:endParaRPr lang="ru-RU" sz="4000" b="1" dirty="0">
              <a:ln w="11430">
                <a:solidFill>
                  <a:srgbClr val="009900"/>
                </a:solidFill>
              </a:ln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343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ИИА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4343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</a:t>
            </a:r>
            <a:endParaRPr lang="ru-RU" sz="4000" b="1" dirty="0">
              <a:ln w="11430">
                <a:solidFill>
                  <a:srgbClr val="FF66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img0.liveinternet.ru/images/attach/c/0/119/596/119596064__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48816"/>
            <a:ext cx="1524000" cy="1575775"/>
          </a:xfrm>
          <a:prstGeom prst="rect">
            <a:avLst/>
          </a:prstGeom>
          <a:noFill/>
        </p:spPr>
      </p:pic>
      <p:pic>
        <p:nvPicPr>
          <p:cNvPr id="7174" name="Picture 6" descr="http://www.cliparthut.com/clip-arts/1831/cartoon-puppy-dog-clip-art-18314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6603"/>
            <a:ext cx="1600200" cy="1600200"/>
          </a:xfrm>
          <a:prstGeom prst="rect">
            <a:avLst/>
          </a:prstGeom>
          <a:noFill/>
        </p:spPr>
      </p:pic>
      <p:pic>
        <p:nvPicPr>
          <p:cNvPr id="7176" name="Picture 8" descr="http://3.bp.blogspot.com/-1U7PEUvy5_A/TbQrx4ZJBxI/AAAAAAAACMQ/zi9B-XQ7qVM/s1600/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67497"/>
            <a:ext cx="1219200" cy="1938413"/>
          </a:xfrm>
          <a:prstGeom prst="rect">
            <a:avLst/>
          </a:prstGeom>
          <a:noFill/>
        </p:spPr>
      </p:pic>
      <p:pic>
        <p:nvPicPr>
          <p:cNvPr id="16" name="Picture 2" descr="http://www.funlib.ru/cimg/2014/102113/17456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199" y="2289003"/>
            <a:ext cx="1929833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Группа 153"/>
          <p:cNvGrpSpPr/>
          <p:nvPr/>
        </p:nvGrpSpPr>
        <p:grpSpPr>
          <a:xfrm>
            <a:off x="2743200" y="1447800"/>
            <a:ext cx="4495800" cy="4495800"/>
            <a:chOff x="2438400" y="1447800"/>
            <a:chExt cx="4495800" cy="4495800"/>
          </a:xfrm>
        </p:grpSpPr>
        <p:grpSp>
          <p:nvGrpSpPr>
            <p:cNvPr id="153" name="Группа 152"/>
            <p:cNvGrpSpPr/>
            <p:nvPr/>
          </p:nvGrpSpPr>
          <p:grpSpPr>
            <a:xfrm>
              <a:off x="2438400" y="1447800"/>
              <a:ext cx="4495800" cy="4495800"/>
              <a:chOff x="2438400" y="1447800"/>
              <a:chExt cx="4495800" cy="4495800"/>
            </a:xfrm>
          </p:grpSpPr>
          <p:sp>
            <p:nvSpPr>
              <p:cNvPr id="56" name="Oval 2"/>
              <p:cNvSpPr>
                <a:spLocks noChangeArrowheads="1"/>
              </p:cNvSpPr>
              <p:nvPr/>
            </p:nvSpPr>
            <p:spPr bwMode="auto">
              <a:xfrm>
                <a:off x="2438400" y="1447800"/>
                <a:ext cx="4495800" cy="44958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52" name="Группа 151"/>
              <p:cNvGrpSpPr/>
              <p:nvPr/>
            </p:nvGrpSpPr>
            <p:grpSpPr>
              <a:xfrm>
                <a:off x="2514600" y="1524000"/>
                <a:ext cx="4354449" cy="4354449"/>
                <a:chOff x="2514600" y="1524000"/>
                <a:chExt cx="4354449" cy="4354449"/>
              </a:xfrm>
            </p:grpSpPr>
            <p:grpSp>
              <p:nvGrpSpPr>
                <p:cNvPr id="6" name="Группа 8"/>
                <p:cNvGrpSpPr/>
                <p:nvPr/>
              </p:nvGrpSpPr>
              <p:grpSpPr>
                <a:xfrm>
                  <a:off x="4724400" y="1524000"/>
                  <a:ext cx="2144649" cy="2144649"/>
                  <a:chOff x="3516630" y="282320"/>
                  <a:chExt cx="2144649" cy="2144649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58" name="Пирог 57"/>
                  <p:cNvSpPr/>
                  <p:nvPr/>
                </p:nvSpPr>
                <p:spPr>
                  <a:xfrm rot="5400000">
                    <a:off x="3516630" y="282320"/>
                    <a:ext cx="2144649" cy="2144649"/>
                  </a:xfrm>
                  <a:prstGeom prst="pieWedg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9" name="Пирог 4"/>
                  <p:cNvSpPr/>
                  <p:nvPr/>
                </p:nvSpPr>
                <p:spPr>
                  <a:xfrm>
                    <a:off x="3516630" y="910475"/>
                    <a:ext cx="1516498" cy="1516494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99136" tIns="199136" rIns="199136" bIns="199136" numCol="1" spcCol="1270" anchor="ctr" anchorCtr="0">
                    <a:noAutofit/>
                  </a:bodyPr>
                  <a:lstStyle/>
                  <a:p>
                    <a:pPr lvl="0" algn="ctr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2800" kern="1200" dirty="0"/>
                  </a:p>
                </p:txBody>
              </p:sp>
            </p:grpSp>
            <p:grpSp>
              <p:nvGrpSpPr>
                <p:cNvPr id="7" name="Группа 21"/>
                <p:cNvGrpSpPr/>
                <p:nvPr/>
              </p:nvGrpSpPr>
              <p:grpSpPr>
                <a:xfrm>
                  <a:off x="4724400" y="3733800"/>
                  <a:ext cx="2144649" cy="2144649"/>
                  <a:chOff x="3505199" y="2514599"/>
                  <a:chExt cx="2144649" cy="2144649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61" name="Пирог 60"/>
                  <p:cNvSpPr/>
                  <p:nvPr/>
                </p:nvSpPr>
                <p:spPr>
                  <a:xfrm rot="10800000">
                    <a:off x="3505199" y="2514599"/>
                    <a:ext cx="2144649" cy="2144649"/>
                  </a:xfrm>
                  <a:prstGeom prst="pieWedg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62" name="Пирог 4"/>
                  <p:cNvSpPr/>
                  <p:nvPr/>
                </p:nvSpPr>
                <p:spPr>
                  <a:xfrm rot="21600000">
                    <a:off x="3505199" y="2514599"/>
                    <a:ext cx="1516494" cy="1516498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99136" tIns="199136" rIns="199136" bIns="199136" numCol="1" spcCol="1270" anchor="ctr" anchorCtr="0">
                    <a:noAutofit/>
                  </a:bodyPr>
                  <a:lstStyle/>
                  <a:p>
                    <a:pPr lvl="0" algn="ctr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2800" kern="1200" dirty="0"/>
                  </a:p>
                </p:txBody>
              </p:sp>
            </p:grpSp>
            <p:grpSp>
              <p:nvGrpSpPr>
                <p:cNvPr id="8" name="Группа 31"/>
                <p:cNvGrpSpPr/>
                <p:nvPr/>
              </p:nvGrpSpPr>
              <p:grpSpPr>
                <a:xfrm>
                  <a:off x="2514600" y="3733800"/>
                  <a:ext cx="2144649" cy="2144649"/>
                  <a:chOff x="1295396" y="2514599"/>
                  <a:chExt cx="2144649" cy="2144649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64" name="Пирог 63"/>
                  <p:cNvSpPr/>
                  <p:nvPr/>
                </p:nvSpPr>
                <p:spPr>
                  <a:xfrm rot="16200000">
                    <a:off x="1295396" y="2514599"/>
                    <a:ext cx="2144649" cy="2144649"/>
                  </a:xfrm>
                  <a:prstGeom prst="pieWedg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65" name="Пирог 4"/>
                  <p:cNvSpPr/>
                  <p:nvPr/>
                </p:nvSpPr>
                <p:spPr>
                  <a:xfrm rot="21600000">
                    <a:off x="1923547" y="2514599"/>
                    <a:ext cx="1516498" cy="1516494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99136" tIns="199136" rIns="199136" bIns="199136" numCol="1" spcCol="1270" anchor="ctr" anchorCtr="0">
                    <a:noAutofit/>
                  </a:bodyPr>
                  <a:lstStyle/>
                  <a:p>
                    <a:pPr lvl="0" algn="ctr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2800" kern="1200"/>
                  </a:p>
                </p:txBody>
              </p:sp>
            </p:grpSp>
            <p:grpSp>
              <p:nvGrpSpPr>
                <p:cNvPr id="9" name="Группа 38"/>
                <p:cNvGrpSpPr/>
                <p:nvPr/>
              </p:nvGrpSpPr>
              <p:grpSpPr>
                <a:xfrm>
                  <a:off x="2514600" y="1524000"/>
                  <a:ext cx="2144649" cy="2144649"/>
                  <a:chOff x="1295396" y="304796"/>
                  <a:chExt cx="2144649" cy="2144649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67" name="Пирог 66"/>
                  <p:cNvSpPr/>
                  <p:nvPr/>
                </p:nvSpPr>
                <p:spPr>
                  <a:xfrm>
                    <a:off x="1295396" y="304796"/>
                    <a:ext cx="2144649" cy="2144649"/>
                  </a:xfrm>
                  <a:prstGeom prst="pieWedg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68" name="Пирог 4"/>
                  <p:cNvSpPr/>
                  <p:nvPr/>
                </p:nvSpPr>
                <p:spPr>
                  <a:xfrm>
                    <a:off x="1923551" y="932947"/>
                    <a:ext cx="1516494" cy="1516498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99136" tIns="199136" rIns="199136" bIns="199136" numCol="1" spcCol="1270" anchor="ctr" anchorCtr="0">
                    <a:noAutofit/>
                  </a:bodyPr>
                  <a:lstStyle/>
                  <a:p>
                    <a:pPr lvl="0" algn="ctr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2800" kern="1200" dirty="0"/>
                  </a:p>
                </p:txBody>
              </p:sp>
            </p:grpSp>
            <p:grpSp>
              <p:nvGrpSpPr>
                <p:cNvPr id="10" name="Группа 16"/>
                <p:cNvGrpSpPr/>
                <p:nvPr/>
              </p:nvGrpSpPr>
              <p:grpSpPr>
                <a:xfrm>
                  <a:off x="4724400" y="1828800"/>
                  <a:ext cx="1828800" cy="1828800"/>
                  <a:chOff x="838200" y="2590800"/>
                  <a:chExt cx="1828800" cy="1828800"/>
                </a:xfrm>
              </p:grpSpPr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flipV="1">
                    <a:off x="838200" y="2590800"/>
                    <a:ext cx="1066800" cy="182880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flipV="1">
                    <a:off x="838200" y="3306417"/>
                    <a:ext cx="1828800" cy="1113183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Группа 27"/>
                <p:cNvGrpSpPr/>
                <p:nvPr/>
              </p:nvGrpSpPr>
              <p:grpSpPr>
                <a:xfrm rot="5400000">
                  <a:off x="4729925" y="3739324"/>
                  <a:ext cx="1828800" cy="1828800"/>
                  <a:chOff x="838200" y="2590800"/>
                  <a:chExt cx="1828800" cy="1828800"/>
                </a:xfrm>
              </p:grpSpPr>
              <p:cxnSp>
                <p:nvCxnSpPr>
                  <p:cNvPr id="63" name="Прямая соединительная линия 62"/>
                  <p:cNvCxnSpPr/>
                  <p:nvPr/>
                </p:nvCxnSpPr>
                <p:spPr>
                  <a:xfrm flipV="1">
                    <a:off x="838200" y="2590800"/>
                    <a:ext cx="1066800" cy="182880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 flipV="1">
                    <a:off x="838200" y="3306417"/>
                    <a:ext cx="1828800" cy="1113183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Группа 34"/>
                <p:cNvGrpSpPr/>
                <p:nvPr/>
              </p:nvGrpSpPr>
              <p:grpSpPr>
                <a:xfrm rot="10800000">
                  <a:off x="2824924" y="3739325"/>
                  <a:ext cx="1828800" cy="1828800"/>
                  <a:chOff x="838200" y="2590800"/>
                  <a:chExt cx="1828800" cy="1828800"/>
                </a:xfrm>
              </p:grpSpPr>
              <p:cxnSp>
                <p:nvCxnSpPr>
                  <p:cNvPr id="79" name="Прямая соединительная линия 78"/>
                  <p:cNvCxnSpPr/>
                  <p:nvPr/>
                </p:nvCxnSpPr>
                <p:spPr>
                  <a:xfrm flipV="1">
                    <a:off x="838200" y="2590800"/>
                    <a:ext cx="1066800" cy="182880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Прямая соединительная линия 85"/>
                  <p:cNvCxnSpPr/>
                  <p:nvPr/>
                </p:nvCxnSpPr>
                <p:spPr>
                  <a:xfrm flipV="1">
                    <a:off x="838200" y="3306417"/>
                    <a:ext cx="1828800" cy="1113183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Группа 41"/>
                <p:cNvGrpSpPr/>
                <p:nvPr/>
              </p:nvGrpSpPr>
              <p:grpSpPr>
                <a:xfrm rot="16200000">
                  <a:off x="2824925" y="1834324"/>
                  <a:ext cx="1828800" cy="1828800"/>
                  <a:chOff x="838200" y="2590800"/>
                  <a:chExt cx="1828800" cy="1828800"/>
                </a:xfrm>
              </p:grpSpPr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 flipV="1">
                    <a:off x="838200" y="2590800"/>
                    <a:ext cx="1066800" cy="182880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Прямая соединительная линия 91"/>
                  <p:cNvCxnSpPr/>
                  <p:nvPr/>
                </p:nvCxnSpPr>
                <p:spPr>
                  <a:xfrm flipV="1">
                    <a:off x="838200" y="3306417"/>
                    <a:ext cx="1828800" cy="1113183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4" name="Группа 133"/>
            <p:cNvGrpSpPr/>
            <p:nvPr/>
          </p:nvGrpSpPr>
          <p:grpSpPr>
            <a:xfrm>
              <a:off x="4343400" y="3276600"/>
              <a:ext cx="838200" cy="762000"/>
              <a:chOff x="7772400" y="3352800"/>
              <a:chExt cx="838200" cy="762000"/>
            </a:xfrm>
          </p:grpSpPr>
          <p:sp>
            <p:nvSpPr>
              <p:cNvPr id="145" name="Овал 144"/>
              <p:cNvSpPr/>
              <p:nvPr/>
            </p:nvSpPr>
            <p:spPr>
              <a:xfrm>
                <a:off x="7772400" y="335280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7772400" y="35052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ГОД</a:t>
                </a:r>
                <a:endParaRPr lang="ru-RU" sz="2400" b="1" dirty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1" name="Группа 170"/>
          <p:cNvGrpSpPr/>
          <p:nvPr/>
        </p:nvGrpSpPr>
        <p:grpSpPr>
          <a:xfrm>
            <a:off x="6934200" y="1524000"/>
            <a:ext cx="1837886" cy="1852613"/>
            <a:chOff x="7010400" y="1828800"/>
            <a:chExt cx="1837886" cy="1852613"/>
          </a:xfrm>
        </p:grpSpPr>
        <p:pic>
          <p:nvPicPr>
            <p:cNvPr id="164" name="Picture 4" descr="F:\урок откр 16.04.15\сектор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7010400" y="1828800"/>
              <a:ext cx="1837886" cy="1852613"/>
            </a:xfrm>
            <a:prstGeom prst="rect">
              <a:avLst/>
            </a:prstGeom>
            <a:noFill/>
          </p:spPr>
        </p:pic>
        <p:sp>
          <p:nvSpPr>
            <p:cNvPr id="157" name="Text Box 31"/>
            <p:cNvSpPr txBox="1">
              <a:spLocks noChangeArrowheads="1"/>
            </p:cNvSpPr>
            <p:nvPr/>
          </p:nvSpPr>
          <p:spPr bwMode="auto">
            <a:xfrm rot="2467761">
              <a:off x="7178561" y="2596071"/>
              <a:ext cx="1556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ln>
                    <a:solidFill>
                      <a:srgbClr val="A50021"/>
                    </a:solidFill>
                  </a:ln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ИЮЛЬ</a:t>
              </a: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914400" y="1295401"/>
            <a:ext cx="1852613" cy="1871663"/>
            <a:chOff x="1245976" y="844355"/>
            <a:chExt cx="1852613" cy="1871663"/>
          </a:xfrm>
        </p:grpSpPr>
        <p:pic>
          <p:nvPicPr>
            <p:cNvPr id="165" name="Picture 4" descr="F:\урок откр 16.04.15\сектор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191047">
              <a:off x="1253340" y="860524"/>
              <a:ext cx="1837886" cy="1852613"/>
            </a:xfrm>
            <a:prstGeom prst="rect">
              <a:avLst/>
            </a:prstGeom>
            <a:noFill/>
          </p:spPr>
        </p:pic>
        <p:sp>
          <p:nvSpPr>
            <p:cNvPr id="158" name="Text Box 23"/>
            <p:cNvSpPr txBox="1">
              <a:spLocks noChangeArrowheads="1"/>
            </p:cNvSpPr>
            <p:nvPr/>
          </p:nvSpPr>
          <p:spPr bwMode="auto">
            <a:xfrm rot="3974718">
              <a:off x="1279678" y="1549354"/>
              <a:ext cx="18716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НОЯБРЬ</a:t>
              </a: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990600" y="4038600"/>
            <a:ext cx="1837886" cy="1852613"/>
            <a:chOff x="5181600" y="3124200"/>
            <a:chExt cx="1837886" cy="1852613"/>
          </a:xfrm>
        </p:grpSpPr>
        <p:pic>
          <p:nvPicPr>
            <p:cNvPr id="169" name="Picture 4" descr="F:\урок откр 16.04.15\сектор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3124200"/>
              <a:ext cx="1837886" cy="1852613"/>
            </a:xfrm>
            <a:prstGeom prst="rect">
              <a:avLst/>
            </a:prstGeom>
            <a:noFill/>
          </p:spPr>
        </p:pic>
        <p:sp>
          <p:nvSpPr>
            <p:cNvPr id="170" name="Text Box 25"/>
            <p:cNvSpPr txBox="1">
              <a:spLocks noChangeArrowheads="1"/>
            </p:cNvSpPr>
            <p:nvPr/>
          </p:nvSpPr>
          <p:spPr bwMode="auto">
            <a:xfrm rot="19112850">
              <a:off x="5594365" y="3756877"/>
              <a:ext cx="11903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ln>
                    <a:solidFill>
                      <a:srgbClr val="006600"/>
                    </a:solidFill>
                  </a:ln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МАРТ</a:t>
              </a:r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6850636" y="4480914"/>
            <a:ext cx="1852613" cy="1871663"/>
            <a:chOff x="6850636" y="4480914"/>
            <a:chExt cx="1852613" cy="1871663"/>
          </a:xfrm>
        </p:grpSpPr>
        <p:pic>
          <p:nvPicPr>
            <p:cNvPr id="166" name="Picture 4" descr="F:\урок откр 16.04.15\сектор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6858000" y="4495800"/>
              <a:ext cx="1837886" cy="1852613"/>
            </a:xfrm>
            <a:prstGeom prst="rect">
              <a:avLst/>
            </a:prstGeom>
            <a:noFill/>
          </p:spPr>
        </p:pic>
        <p:sp>
          <p:nvSpPr>
            <p:cNvPr id="159" name="Text Box 19"/>
            <p:cNvSpPr txBox="1">
              <a:spLocks noChangeArrowheads="1"/>
            </p:cNvSpPr>
            <p:nvPr/>
          </p:nvSpPr>
          <p:spPr bwMode="auto">
            <a:xfrm rot="2994374">
              <a:off x="6906522" y="5216691"/>
              <a:ext cx="18716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ln>
                    <a:solidFill>
                      <a:srgbClr val="3333CC"/>
                    </a:solidFill>
                  </a:ln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ЯНВАРЬ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9144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Восстановите порядок чередования месяцев года </a:t>
            </a:r>
            <a:endParaRPr lang="ru-RU" sz="28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6400" y="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 по индивидуальным карточкам</a:t>
            </a:r>
            <a:endParaRPr lang="ru-RU" sz="32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cs629305.vk.me/v629305084/1daf4/ZJ49hJYaY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92680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ulemzin-poetry.kz/wp-content/uploads/2013/10/GOD-SADOVODA.jpg"/>
          <p:cNvPicPr>
            <a:picLocks noChangeAspect="1" noChangeArrowheads="1"/>
          </p:cNvPicPr>
          <p:nvPr/>
        </p:nvPicPr>
        <p:blipFill>
          <a:blip r:embed="rId2" cstate="print"/>
          <a:srcRect t="50284" r="50467"/>
          <a:stretch>
            <a:fillRect/>
          </a:stretch>
        </p:blipFill>
        <p:spPr bwMode="auto">
          <a:xfrm>
            <a:off x="381000" y="381000"/>
            <a:ext cx="2362975" cy="23621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://kulemzin-poetry.kz/wp-content/uploads/2013/10/GOD-SADOVODA.jpg"/>
          <p:cNvPicPr>
            <a:picLocks noChangeAspect="1" noChangeArrowheads="1"/>
          </p:cNvPicPr>
          <p:nvPr/>
        </p:nvPicPr>
        <p:blipFill>
          <a:blip r:embed="rId2" cstate="print"/>
          <a:srcRect l="49600" t="49799"/>
          <a:stretch>
            <a:fillRect/>
          </a:stretch>
        </p:blipFill>
        <p:spPr bwMode="auto">
          <a:xfrm>
            <a:off x="6477000" y="381000"/>
            <a:ext cx="2400300" cy="2381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http://kulemzin-poetry.kz/wp-content/uploads/2013/10/GOD-SADOVODA.jpg"/>
          <p:cNvPicPr>
            <a:picLocks noChangeAspect="1" noChangeArrowheads="1"/>
          </p:cNvPicPr>
          <p:nvPr/>
        </p:nvPicPr>
        <p:blipFill>
          <a:blip r:embed="rId2" cstate="print"/>
          <a:srcRect l="49600" b="50201"/>
          <a:stretch>
            <a:fillRect/>
          </a:stretch>
        </p:blipFill>
        <p:spPr bwMode="auto">
          <a:xfrm>
            <a:off x="304800" y="4267200"/>
            <a:ext cx="24003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6" name="Picture 12" descr="http://kulemzin-poetry.kz/wp-content/uploads/2013/10/GOD-SADOVODA.jpg"/>
          <p:cNvPicPr>
            <a:picLocks noChangeAspect="1" noChangeArrowheads="1"/>
          </p:cNvPicPr>
          <p:nvPr/>
        </p:nvPicPr>
        <p:blipFill>
          <a:blip r:embed="rId2" cstate="print"/>
          <a:srcRect r="50400" b="50201"/>
          <a:stretch>
            <a:fillRect/>
          </a:stretch>
        </p:blipFill>
        <p:spPr bwMode="auto">
          <a:xfrm>
            <a:off x="6477000" y="4267200"/>
            <a:ext cx="23622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http://goodzon.ua/media/catalog/product/cache/1/image/9df78eab33525d08d6e5fb8d27136e95/1/1/111-66.jpg"/>
          <p:cNvPicPr>
            <a:picLocks noChangeAspect="1" noChangeArrowheads="1"/>
          </p:cNvPicPr>
          <p:nvPr/>
        </p:nvPicPr>
        <p:blipFill>
          <a:blip r:embed="rId3" cstate="print"/>
          <a:srcRect l="9600" t="31214" b="7514"/>
          <a:stretch>
            <a:fillRect/>
          </a:stretch>
        </p:blipFill>
        <p:spPr bwMode="auto">
          <a:xfrm>
            <a:off x="2362200" y="1447800"/>
            <a:ext cx="4467765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esktop\Лар\м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0" y="3902075"/>
            <a:ext cx="1384300" cy="1206500"/>
          </a:xfrm>
          <a:prstGeom prst="rect">
            <a:avLst/>
          </a:prstGeom>
          <a:noFill/>
        </p:spPr>
      </p:pic>
      <p:pic>
        <p:nvPicPr>
          <p:cNvPr id="3" name="Picture 6" descr="C:\Users\admin\Desktop\Лар\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3375"/>
            <a:ext cx="1562100" cy="1219200"/>
          </a:xfrm>
          <a:prstGeom prst="rect">
            <a:avLst/>
          </a:prstGeom>
          <a:noFill/>
        </p:spPr>
      </p:pic>
      <p:pic>
        <p:nvPicPr>
          <p:cNvPr id="4" name="Picture 7" descr="C:\Users\admin\Desktop\Лар\Д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58925"/>
            <a:ext cx="1587500" cy="1308100"/>
          </a:xfrm>
          <a:prstGeom prst="rect">
            <a:avLst/>
          </a:prstGeom>
          <a:noFill/>
        </p:spPr>
      </p:pic>
      <p:pic>
        <p:nvPicPr>
          <p:cNvPr id="5" name="Picture 8" descr="C:\Users\admin\Desktop\Лар\д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600" y="1609725"/>
            <a:ext cx="1384300" cy="1206500"/>
          </a:xfrm>
          <a:prstGeom prst="rect">
            <a:avLst/>
          </a:prstGeom>
          <a:noFill/>
        </p:spPr>
      </p:pic>
      <p:pic>
        <p:nvPicPr>
          <p:cNvPr id="6" name="Picture 9" descr="C:\Users\admin\Desktop\Лар\м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895725"/>
            <a:ext cx="1562100" cy="1219200"/>
          </a:xfrm>
          <a:prstGeom prst="rect">
            <a:avLst/>
          </a:prstGeom>
          <a:noFill/>
        </p:spPr>
      </p:pic>
      <p:pic>
        <p:nvPicPr>
          <p:cNvPr id="7" name="Picture 10" descr="C:\Users\admin\Desktop\Лар\м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851275"/>
            <a:ext cx="1587500" cy="1308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28956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100" y="28956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8956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itelove.org/y/261214174649-4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657307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54" y="304800"/>
            <a:ext cx="8358246" cy="56323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подготовили </a:t>
            </a:r>
          </a:p>
          <a:p>
            <a:pPr algn="ctr">
              <a:defRPr/>
            </a:pPr>
            <a:r>
              <a:rPr lang="ru-RU" sz="36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учителя-логопеды высшей квалификационной категории:</a:t>
            </a:r>
          </a:p>
          <a:p>
            <a:pPr>
              <a:defRPr/>
            </a:pP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Терешкова Елена Борисовна, </a:t>
            </a:r>
          </a:p>
          <a:p>
            <a:pPr algn="ctr">
              <a:defRPr/>
            </a:pPr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«СОШ № 6» г. Саратова,</a:t>
            </a:r>
          </a:p>
          <a:p>
            <a:pPr algn="ctr">
              <a:defRPr/>
            </a:pPr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Жуковская Лариса Константиновна, </a:t>
            </a:r>
          </a:p>
          <a:p>
            <a:pPr algn="ctr">
              <a:defRPr/>
            </a:pPr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«Гимназия № 1 </a:t>
            </a:r>
            <a:endParaRPr lang="en-US" sz="3600" b="1" dirty="0" smtClean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Октябрьского района г. Саратова»</a:t>
            </a:r>
          </a:p>
          <a:p>
            <a:pPr algn="ctr">
              <a:defRPr/>
            </a:pP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ngimg.com/upload/small/tamato_PNG20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79543"/>
            <a:ext cx="817756" cy="838200"/>
          </a:xfrm>
          <a:prstGeom prst="rect">
            <a:avLst/>
          </a:prstGeom>
          <a:noFill/>
        </p:spPr>
      </p:pic>
      <p:pic>
        <p:nvPicPr>
          <p:cNvPr id="3" name="Picture 8" descr="http://pngimg.com/upload/small/onion_PNG3830.png"/>
          <p:cNvPicPr>
            <a:picLocks noChangeAspect="1" noChangeArrowheads="1"/>
          </p:cNvPicPr>
          <p:nvPr/>
        </p:nvPicPr>
        <p:blipFill>
          <a:blip r:embed="rId3" cstate="print"/>
          <a:srcRect r="21101"/>
          <a:stretch>
            <a:fillRect/>
          </a:stretch>
        </p:blipFill>
        <p:spPr bwMode="auto">
          <a:xfrm rot="21054851">
            <a:off x="4785255" y="1583007"/>
            <a:ext cx="762000" cy="831273"/>
          </a:xfrm>
          <a:prstGeom prst="rect">
            <a:avLst/>
          </a:prstGeom>
          <a:noFill/>
        </p:spPr>
      </p:pic>
      <p:pic>
        <p:nvPicPr>
          <p:cNvPr id="4" name="Picture 16" descr="http://img-fotki.yandex.ru/get/6400/119528728.2184/0_f9ec9_6e954c0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457200" cy="1101687"/>
          </a:xfrm>
          <a:prstGeom prst="rect">
            <a:avLst/>
          </a:prstGeom>
          <a:noFill/>
        </p:spPr>
      </p:pic>
      <p:pic>
        <p:nvPicPr>
          <p:cNvPr id="5" name="Picture 20" descr="http://pngimg.com/upload/small/pepper_PNG32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1570018"/>
            <a:ext cx="635001" cy="857251"/>
          </a:xfrm>
          <a:prstGeom prst="rect">
            <a:avLst/>
          </a:prstGeom>
          <a:noFill/>
        </p:spPr>
      </p:pic>
      <p:pic>
        <p:nvPicPr>
          <p:cNvPr id="6" name="Picture 22" descr="Бесплатные фото Свекла Корень (Страница 1) - HDStockPhoto.co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23812">
            <a:off x="7400224" y="1065981"/>
            <a:ext cx="1512814" cy="1334836"/>
          </a:xfrm>
          <a:prstGeom prst="rect">
            <a:avLst/>
          </a:prstGeom>
          <a:noFill/>
        </p:spPr>
      </p:pic>
      <p:pic>
        <p:nvPicPr>
          <p:cNvPr id="7" name="Picture 24" descr="http://900igr.net/data/tsvet-i-forma/TSveta-1.files/0009-036-Fioletovyj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64802">
            <a:off x="6423710" y="1670475"/>
            <a:ext cx="1295400" cy="656336"/>
          </a:xfrm>
          <a:prstGeom prst="rect">
            <a:avLst/>
          </a:prstGeom>
          <a:noFill/>
        </p:spPr>
      </p:pic>
      <p:pic>
        <p:nvPicPr>
          <p:cNvPr id="8" name="Picture 32" descr="http://lenagold.narod.ru/fon/clipart/ch/chesn/chesn016.png"/>
          <p:cNvPicPr>
            <a:picLocks noChangeAspect="1" noChangeArrowheads="1"/>
          </p:cNvPicPr>
          <p:nvPr/>
        </p:nvPicPr>
        <p:blipFill>
          <a:blip r:embed="rId8" cstate="print"/>
          <a:srcRect l="12255" t="37817" r="53439"/>
          <a:stretch>
            <a:fillRect/>
          </a:stretch>
        </p:blipFill>
        <p:spPr bwMode="auto">
          <a:xfrm rot="2178667">
            <a:off x="3323555" y="1524557"/>
            <a:ext cx="838199" cy="948172"/>
          </a:xfrm>
          <a:prstGeom prst="rect">
            <a:avLst/>
          </a:prstGeom>
          <a:noFill/>
        </p:spPr>
      </p:pic>
      <p:pic>
        <p:nvPicPr>
          <p:cNvPr id="9" name="Picture 36" descr="http://www.hpcastelli.com.ar/lapureza/biblioteca/alimentacion/bocaditos_entre_comidas_para_perros/_ingredientes/zanahoria_01.png"/>
          <p:cNvPicPr>
            <a:picLocks noChangeAspect="1" noChangeArrowheads="1"/>
          </p:cNvPicPr>
          <p:nvPr/>
        </p:nvPicPr>
        <p:blipFill>
          <a:blip r:embed="rId9" cstate="print"/>
          <a:srcRect l="16878" t="3333" r="18987" b="1667"/>
          <a:stretch>
            <a:fillRect/>
          </a:stretch>
        </p:blipFill>
        <p:spPr bwMode="auto">
          <a:xfrm>
            <a:off x="2819400" y="703243"/>
            <a:ext cx="812800" cy="1981200"/>
          </a:xfrm>
          <a:prstGeom prst="rect">
            <a:avLst/>
          </a:prstGeom>
          <a:noFill/>
        </p:spPr>
      </p:pic>
      <p:pic>
        <p:nvPicPr>
          <p:cNvPr id="10" name="Picture 38" descr="http://www.uipc.ru/images/stories/Frukty/Kapust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1541444"/>
            <a:ext cx="929267" cy="914399"/>
          </a:xfrm>
          <a:prstGeom prst="rect">
            <a:avLst/>
          </a:prstGeom>
          <a:noFill/>
        </p:spPr>
      </p:pic>
      <p:pic>
        <p:nvPicPr>
          <p:cNvPr id="11" name="Picture 44" descr="http://www.picshare.ru/uploads/141018/NI8F0H66T2.png"/>
          <p:cNvPicPr>
            <a:picLocks noChangeAspect="1" noChangeArrowheads="1"/>
          </p:cNvPicPr>
          <p:nvPr/>
        </p:nvPicPr>
        <p:blipFill>
          <a:blip r:embed="rId11" cstate="print"/>
          <a:srcRect l="34101" r="36428" b="51528"/>
          <a:stretch>
            <a:fillRect/>
          </a:stretch>
        </p:blipFill>
        <p:spPr bwMode="auto">
          <a:xfrm>
            <a:off x="1219200" y="1579543"/>
            <a:ext cx="553941" cy="838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8368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8368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8368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28368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8368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28368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28368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28368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28368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2836843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1100" y="41148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 – после»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«перед – за»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«раньше – позже»</a:t>
            </a:r>
            <a:endParaRPr lang="ru-RU" sz="44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1295400" y="65062"/>
            <a:ext cx="6705600" cy="7021538"/>
            <a:chOff x="1295400" y="65062"/>
            <a:chExt cx="6705600" cy="7021538"/>
          </a:xfrm>
        </p:grpSpPr>
        <p:pic>
          <p:nvPicPr>
            <p:cNvPr id="42" name="Picture 3" descr="C:\Documents and Settings\larisa\Мои документы\Мои рисунки\спираль времени (копия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65062"/>
              <a:ext cx="6705600" cy="7021538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4572000" y="3124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19600" y="3124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3276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4400" y="35814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72000" y="37338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43400" y="38100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86200" y="3657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57600" y="3276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7600" y="2743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86200" y="2362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43400" y="2133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29200" y="4572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52800" y="4572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62600" y="2971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53000" y="2209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86400" y="3886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90800" y="2438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52800" y="1371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3886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19600" y="4800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67200" y="1066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67200" y="228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30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95800" y="5943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25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34000" y="1219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21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53200" y="2819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22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638800" y="533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31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15200" y="2667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32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086600" y="4648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33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800" y="4495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71800" y="685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29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752600" y="2057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28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19400" y="5562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26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10200" y="5562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24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00800" y="4343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23</a:t>
              </a:r>
              <a:endParaRPr lang="ru-RU" sz="24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4267200" y="228600"/>
            <a:ext cx="3048000" cy="6019800"/>
            <a:chOff x="4267200" y="228600"/>
            <a:chExt cx="3048000" cy="6019800"/>
          </a:xfrm>
        </p:grpSpPr>
        <p:cxnSp>
          <p:nvCxnSpPr>
            <p:cNvPr id="87" name="Прямая со стрелкой 86"/>
            <p:cNvCxnSpPr/>
            <p:nvPr/>
          </p:nvCxnSpPr>
          <p:spPr>
            <a:xfrm>
              <a:off x="4572000" y="2895600"/>
              <a:ext cx="381000" cy="76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 rot="16200000" flipH="1">
              <a:off x="4991100" y="3086100"/>
              <a:ext cx="3048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 flipV="1">
              <a:off x="4267200" y="1830388"/>
              <a:ext cx="457200" cy="746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4800600" y="1828800"/>
              <a:ext cx="381000" cy="76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 rot="5400000">
              <a:off x="7048500" y="5981700"/>
              <a:ext cx="3048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 rot="5400000">
              <a:off x="5067300" y="3619500"/>
              <a:ext cx="381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/>
            <p:nvPr/>
          </p:nvCxnSpPr>
          <p:spPr>
            <a:xfrm flipV="1">
              <a:off x="4343400" y="687388"/>
              <a:ext cx="381000" cy="746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/>
            <p:nvPr/>
          </p:nvCxnSpPr>
          <p:spPr>
            <a:xfrm>
              <a:off x="5943600" y="228600"/>
              <a:ext cx="3048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ocontofalls.k12.wi.us/faculty/cincho/Dystopia/planet-ear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8" t="12000" r="9206" b="8000"/>
          <a:stretch>
            <a:fillRect/>
          </a:stretch>
        </p:blipFill>
        <p:spPr bwMode="auto">
          <a:xfrm>
            <a:off x="7239000" y="304800"/>
            <a:ext cx="1447800" cy="1447800"/>
          </a:xfrm>
          <a:prstGeom prst="rect">
            <a:avLst/>
          </a:prstGeom>
          <a:noFill/>
        </p:spPr>
      </p:pic>
      <p:pic>
        <p:nvPicPr>
          <p:cNvPr id="3" name="Picture 4" descr="http://www.ocontofalls.k12.wi.us/faculty/cincho/Dystopia/planet-ear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8" t="12000" r="9206" b="8000"/>
          <a:stretch>
            <a:fillRect/>
          </a:stretch>
        </p:blipFill>
        <p:spPr bwMode="auto">
          <a:xfrm>
            <a:off x="5486400" y="1371600"/>
            <a:ext cx="1981200" cy="1981200"/>
          </a:xfrm>
          <a:prstGeom prst="rect">
            <a:avLst/>
          </a:prstGeom>
          <a:noFill/>
        </p:spPr>
      </p:pic>
      <p:pic>
        <p:nvPicPr>
          <p:cNvPr id="4" name="Picture 4" descr="http://www.ocontofalls.k12.wi.us/faculty/cincho/Dystopia/planet-ear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8" t="12000" r="9206" b="8000"/>
          <a:stretch>
            <a:fillRect/>
          </a:stretch>
        </p:blipFill>
        <p:spPr bwMode="auto">
          <a:xfrm>
            <a:off x="3048000" y="2514600"/>
            <a:ext cx="2514600" cy="2514600"/>
          </a:xfrm>
          <a:prstGeom prst="rect">
            <a:avLst/>
          </a:prstGeom>
          <a:noFill/>
        </p:spPr>
      </p:pic>
      <p:pic>
        <p:nvPicPr>
          <p:cNvPr id="5" name="Picture 4" descr="http://www.ocontofalls.k12.wi.us/faculty/cincho/Dystopia/planet-earth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8" t="12000" r="9206" b="8000"/>
          <a:stretch>
            <a:fillRect/>
          </a:stretch>
        </p:blipFill>
        <p:spPr bwMode="auto">
          <a:xfrm>
            <a:off x="228600" y="39624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7781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31"/>
          <p:cNvGrpSpPr/>
          <p:nvPr/>
        </p:nvGrpSpPr>
        <p:grpSpPr>
          <a:xfrm>
            <a:off x="1143000" y="990600"/>
            <a:ext cx="2446782" cy="1584960"/>
            <a:chOff x="286321" y="0"/>
            <a:chExt cx="2446782" cy="158496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86321" y="0"/>
              <a:ext cx="2446782" cy="1584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286321" y="0"/>
              <a:ext cx="2174984" cy="803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b="1" kern="1200" cap="none" spc="0" dirty="0" smtClean="0">
                  <a:ln w="1143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ЗИМА </a:t>
              </a:r>
              <a:endParaRPr lang="ru-RU" sz="3200" b="1" kern="1200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34"/>
          <p:cNvGrpSpPr/>
          <p:nvPr/>
        </p:nvGrpSpPr>
        <p:grpSpPr>
          <a:xfrm>
            <a:off x="5829294" y="1143000"/>
            <a:ext cx="2637288" cy="1584960"/>
            <a:chOff x="4183186" y="0"/>
            <a:chExt cx="2637288" cy="158496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183186" y="0"/>
              <a:ext cx="2637288" cy="1584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4830892" y="0"/>
              <a:ext cx="1981200" cy="727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b="1" kern="1200" cap="none" spc="0" dirty="0" smtClean="0">
                  <a:ln w="11430">
                    <a:solidFill>
                      <a:srgbClr val="009900"/>
                    </a:solidFill>
                  </a:ln>
                  <a:solidFill>
                    <a:srgbClr val="00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ВЕСНА</a:t>
              </a:r>
              <a:endParaRPr lang="ru-RU" sz="3200" b="1" kern="1200" cap="none" spc="0" dirty="0">
                <a:ln w="11430">
                  <a:solidFill>
                    <a:srgbClr val="009900"/>
                  </a:solidFill>
                </a:ln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37"/>
          <p:cNvGrpSpPr/>
          <p:nvPr/>
        </p:nvGrpSpPr>
        <p:grpSpPr>
          <a:xfrm>
            <a:off x="6019800" y="4876800"/>
            <a:ext cx="2488165" cy="1584960"/>
            <a:chOff x="4278439" y="3368040"/>
            <a:chExt cx="2488165" cy="158496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278439" y="3368040"/>
              <a:ext cx="2446782" cy="1584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4964239" y="4206240"/>
              <a:ext cx="1802365" cy="711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b="1" kern="1200" cap="none" spc="0" dirty="0" smtClean="0">
                  <a:ln w="11430">
                    <a:solidFill>
                      <a:srgbClr val="FF0000"/>
                    </a:solidFill>
                  </a:ln>
                  <a:solidFill>
                    <a:srgbClr val="FF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ЛЕТО</a:t>
              </a:r>
              <a:endParaRPr lang="ru-RU" sz="3200" b="1" kern="1200" cap="none" spc="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40"/>
          <p:cNvGrpSpPr/>
          <p:nvPr/>
        </p:nvGrpSpPr>
        <p:grpSpPr>
          <a:xfrm>
            <a:off x="1143000" y="4876800"/>
            <a:ext cx="2791974" cy="1584960"/>
            <a:chOff x="113725" y="3368040"/>
            <a:chExt cx="2791974" cy="158496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113725" y="3368040"/>
              <a:ext cx="2791974" cy="1584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113725" y="4206240"/>
              <a:ext cx="2133600" cy="711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b="1" kern="1200" cap="none" spc="0" dirty="0" smtClean="0">
                  <a:ln w="11430">
                    <a:solidFill>
                      <a:srgbClr val="DE5A00"/>
                    </a:solidFill>
                  </a:ln>
                  <a:solidFill>
                    <a:srgbClr val="FF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ОСЕНЬ</a:t>
              </a:r>
              <a:endParaRPr lang="ru-RU" sz="3200" b="1" kern="1200" cap="none" spc="0" dirty="0">
                <a:ln w="11430">
                  <a:solidFill>
                    <a:srgbClr val="DE5A00"/>
                  </a:solidFill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Oval 2"/>
          <p:cNvSpPr>
            <a:spLocks noChangeArrowheads="1"/>
          </p:cNvSpPr>
          <p:nvPr/>
        </p:nvSpPr>
        <p:spPr bwMode="auto">
          <a:xfrm>
            <a:off x="2438400" y="1447800"/>
            <a:ext cx="4495800" cy="449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7" name="Группа 8"/>
          <p:cNvGrpSpPr/>
          <p:nvPr/>
        </p:nvGrpSpPr>
        <p:grpSpPr>
          <a:xfrm>
            <a:off x="4724400" y="1524000"/>
            <a:ext cx="2144649" cy="2144649"/>
            <a:chOff x="3516630" y="282320"/>
            <a:chExt cx="2144649" cy="2144649"/>
          </a:xfrm>
        </p:grpSpPr>
        <p:sp>
          <p:nvSpPr>
            <p:cNvPr id="58" name="Пирог 57"/>
            <p:cNvSpPr/>
            <p:nvPr/>
          </p:nvSpPr>
          <p:spPr>
            <a:xfrm rot="5400000">
              <a:off x="3516630" y="282320"/>
              <a:ext cx="2144649" cy="2144649"/>
            </a:xfrm>
            <a:prstGeom prst="pieWedge">
              <a:avLst/>
            </a:prstGeom>
            <a:solidFill>
              <a:srgbClr val="33CC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Пирог 4"/>
            <p:cNvSpPr/>
            <p:nvPr/>
          </p:nvSpPr>
          <p:spPr>
            <a:xfrm>
              <a:off x="3516630" y="910475"/>
              <a:ext cx="1516498" cy="1516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grpSp>
        <p:nvGrpSpPr>
          <p:cNvPr id="60" name="Группа 21"/>
          <p:cNvGrpSpPr/>
          <p:nvPr/>
        </p:nvGrpSpPr>
        <p:grpSpPr>
          <a:xfrm>
            <a:off x="4724400" y="3733800"/>
            <a:ext cx="2144649" cy="2144649"/>
            <a:chOff x="3505199" y="2514599"/>
            <a:chExt cx="2144649" cy="2144649"/>
          </a:xfrm>
        </p:grpSpPr>
        <p:sp>
          <p:nvSpPr>
            <p:cNvPr id="61" name="Пирог 60"/>
            <p:cNvSpPr/>
            <p:nvPr/>
          </p:nvSpPr>
          <p:spPr>
            <a:xfrm rot="10800000">
              <a:off x="3505199" y="2514599"/>
              <a:ext cx="2144649" cy="2144649"/>
            </a:xfrm>
            <a:prstGeom prst="pieWedg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Пирог 4"/>
            <p:cNvSpPr/>
            <p:nvPr/>
          </p:nvSpPr>
          <p:spPr>
            <a:xfrm rot="21600000">
              <a:off x="3505199" y="2514599"/>
              <a:ext cx="1516494" cy="1516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grpSp>
        <p:nvGrpSpPr>
          <p:cNvPr id="63" name="Группа 31"/>
          <p:cNvGrpSpPr/>
          <p:nvPr/>
        </p:nvGrpSpPr>
        <p:grpSpPr>
          <a:xfrm>
            <a:off x="2514600" y="3733800"/>
            <a:ext cx="2144649" cy="2144649"/>
            <a:chOff x="1295396" y="2514599"/>
            <a:chExt cx="2144649" cy="2144649"/>
          </a:xfrm>
          <a:solidFill>
            <a:srgbClr val="F29000"/>
          </a:solidFill>
        </p:grpSpPr>
        <p:sp>
          <p:nvSpPr>
            <p:cNvPr id="64" name="Пирог 63"/>
            <p:cNvSpPr/>
            <p:nvPr/>
          </p:nvSpPr>
          <p:spPr>
            <a:xfrm rot="16200000">
              <a:off x="1295396" y="2514599"/>
              <a:ext cx="2144649" cy="2144649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ирог 4"/>
            <p:cNvSpPr/>
            <p:nvPr/>
          </p:nvSpPr>
          <p:spPr>
            <a:xfrm rot="21600000">
              <a:off x="1923547" y="2514599"/>
              <a:ext cx="1516498" cy="15164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grpSp>
        <p:nvGrpSpPr>
          <p:cNvPr id="66" name="Группа 38"/>
          <p:cNvGrpSpPr/>
          <p:nvPr/>
        </p:nvGrpSpPr>
        <p:grpSpPr>
          <a:xfrm>
            <a:off x="2514600" y="1524000"/>
            <a:ext cx="2144649" cy="2144649"/>
            <a:chOff x="1295396" y="304796"/>
            <a:chExt cx="2144649" cy="2144649"/>
          </a:xfrm>
        </p:grpSpPr>
        <p:sp>
          <p:nvSpPr>
            <p:cNvPr id="67" name="Пирог 66"/>
            <p:cNvSpPr/>
            <p:nvPr/>
          </p:nvSpPr>
          <p:spPr>
            <a:xfrm>
              <a:off x="1295396" y="304796"/>
              <a:ext cx="2144649" cy="2144649"/>
            </a:xfrm>
            <a:prstGeom prst="pieWedge">
              <a:avLst/>
            </a:pr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Пирог 4"/>
            <p:cNvSpPr/>
            <p:nvPr/>
          </p:nvSpPr>
          <p:spPr>
            <a:xfrm>
              <a:off x="1923551" y="932947"/>
              <a:ext cx="1516494" cy="1516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sp>
        <p:nvSpPr>
          <p:cNvPr id="82" name="AutoShape 19"/>
          <p:cNvSpPr>
            <a:spLocks noChangeArrowheads="1"/>
          </p:cNvSpPr>
          <p:nvPr/>
        </p:nvSpPr>
        <p:spPr bwMode="auto">
          <a:xfrm rot="6378118">
            <a:off x="4337410" y="2821708"/>
            <a:ext cx="3340444" cy="2332168"/>
          </a:xfrm>
          <a:custGeom>
            <a:avLst/>
            <a:gdLst>
              <a:gd name="G0" fmla="+- -3932997 0 0"/>
              <a:gd name="G1" fmla="+- -11036440 0 0"/>
              <a:gd name="G2" fmla="+- -3932997 0 -11036440"/>
              <a:gd name="G3" fmla="+- 10800 0 0"/>
              <a:gd name="G4" fmla="+- 0 0 -39329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559 0 0"/>
              <a:gd name="G9" fmla="+- 0 0 -11036440"/>
              <a:gd name="G10" fmla="+- 9559 0 2700"/>
              <a:gd name="G11" fmla="cos G10 -3932997"/>
              <a:gd name="G12" fmla="sin G10 -3932997"/>
              <a:gd name="G13" fmla="cos 13500 -3932997"/>
              <a:gd name="G14" fmla="sin 13500 -3932997"/>
              <a:gd name="G15" fmla="+- G11 10800 0"/>
              <a:gd name="G16" fmla="+- G12 10800 0"/>
              <a:gd name="G17" fmla="+- G13 10800 0"/>
              <a:gd name="G18" fmla="+- G14 10800 0"/>
              <a:gd name="G19" fmla="*/ 9559 1 2"/>
              <a:gd name="G20" fmla="+- G19 5400 0"/>
              <a:gd name="G21" fmla="cos G20 -3932997"/>
              <a:gd name="G22" fmla="sin G20 -3932997"/>
              <a:gd name="G23" fmla="+- G21 10800 0"/>
              <a:gd name="G24" fmla="+- G12 G23 G22"/>
              <a:gd name="G25" fmla="+- G22 G23 G11"/>
              <a:gd name="G26" fmla="cos 10800 -3932997"/>
              <a:gd name="G27" fmla="sin 10800 -3932997"/>
              <a:gd name="G28" fmla="cos 9559 -3932997"/>
              <a:gd name="G29" fmla="sin 9559 -39329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036440"/>
              <a:gd name="G36" fmla="sin G34 -11036440"/>
              <a:gd name="G37" fmla="+/ -11036440 -39329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559 G39"/>
              <a:gd name="G43" fmla="sin 955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371 w 21600"/>
              <a:gd name="T5" fmla="*/ 949 h 21600"/>
              <a:gd name="T6" fmla="*/ 827 w 21600"/>
              <a:gd name="T7" fmla="*/ 8753 h 21600"/>
              <a:gd name="T8" fmla="*/ 6880 w 21600"/>
              <a:gd name="T9" fmla="*/ 2081 h 21600"/>
              <a:gd name="T10" fmla="*/ 17547 w 21600"/>
              <a:gd name="T11" fmla="*/ -893 h 21600"/>
              <a:gd name="T12" fmla="*/ 18765 w 21600"/>
              <a:gd name="T13" fmla="*/ 3642 h 21600"/>
              <a:gd name="T14" fmla="*/ 14228 w 21600"/>
              <a:gd name="T15" fmla="*/ 48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577" y="2520"/>
                </a:moveTo>
                <a:cubicBezTo>
                  <a:pt x="14124" y="1682"/>
                  <a:pt x="12477" y="1241"/>
                  <a:pt x="10800" y="1241"/>
                </a:cubicBezTo>
                <a:cubicBezTo>
                  <a:pt x="6261" y="1240"/>
                  <a:pt x="2348" y="4432"/>
                  <a:pt x="1436" y="8878"/>
                </a:cubicBezTo>
                <a:lnTo>
                  <a:pt x="220" y="8628"/>
                </a:lnTo>
                <a:cubicBezTo>
                  <a:pt x="1251" y="3605"/>
                  <a:pt x="5672" y="-1"/>
                  <a:pt x="10800" y="0"/>
                </a:cubicBezTo>
                <a:cubicBezTo>
                  <a:pt x="12694" y="0"/>
                  <a:pt x="14556" y="498"/>
                  <a:pt x="16197" y="1445"/>
                </a:cubicBezTo>
                <a:lnTo>
                  <a:pt x="17547" y="-893"/>
                </a:lnTo>
                <a:lnTo>
                  <a:pt x="18765" y="3642"/>
                </a:lnTo>
                <a:lnTo>
                  <a:pt x="14228" y="4859"/>
                </a:lnTo>
                <a:lnTo>
                  <a:pt x="15577" y="25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AutoShape 20"/>
          <p:cNvSpPr>
            <a:spLocks noChangeArrowheads="1"/>
          </p:cNvSpPr>
          <p:nvPr/>
        </p:nvSpPr>
        <p:spPr bwMode="auto">
          <a:xfrm rot="11805337">
            <a:off x="2629793" y="3800751"/>
            <a:ext cx="3455987" cy="2365375"/>
          </a:xfrm>
          <a:custGeom>
            <a:avLst/>
            <a:gdLst>
              <a:gd name="G0" fmla="+- -3932997 0 0"/>
              <a:gd name="G1" fmla="+- -11036440 0 0"/>
              <a:gd name="G2" fmla="+- -3932997 0 -11036440"/>
              <a:gd name="G3" fmla="+- 10800 0 0"/>
              <a:gd name="G4" fmla="+- 0 0 -39329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559 0 0"/>
              <a:gd name="G9" fmla="+- 0 0 -11036440"/>
              <a:gd name="G10" fmla="+- 9559 0 2700"/>
              <a:gd name="G11" fmla="cos G10 -3932997"/>
              <a:gd name="G12" fmla="sin G10 -3932997"/>
              <a:gd name="G13" fmla="cos 13500 -3932997"/>
              <a:gd name="G14" fmla="sin 13500 -3932997"/>
              <a:gd name="G15" fmla="+- G11 10800 0"/>
              <a:gd name="G16" fmla="+- G12 10800 0"/>
              <a:gd name="G17" fmla="+- G13 10800 0"/>
              <a:gd name="G18" fmla="+- G14 10800 0"/>
              <a:gd name="G19" fmla="*/ 9559 1 2"/>
              <a:gd name="G20" fmla="+- G19 5400 0"/>
              <a:gd name="G21" fmla="cos G20 -3932997"/>
              <a:gd name="G22" fmla="sin G20 -3932997"/>
              <a:gd name="G23" fmla="+- G21 10800 0"/>
              <a:gd name="G24" fmla="+- G12 G23 G22"/>
              <a:gd name="G25" fmla="+- G22 G23 G11"/>
              <a:gd name="G26" fmla="cos 10800 -3932997"/>
              <a:gd name="G27" fmla="sin 10800 -3932997"/>
              <a:gd name="G28" fmla="cos 9559 -3932997"/>
              <a:gd name="G29" fmla="sin 9559 -39329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036440"/>
              <a:gd name="G36" fmla="sin G34 -11036440"/>
              <a:gd name="G37" fmla="+/ -11036440 -39329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559 G39"/>
              <a:gd name="G43" fmla="sin 955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371 w 21600"/>
              <a:gd name="T5" fmla="*/ 949 h 21600"/>
              <a:gd name="T6" fmla="*/ 827 w 21600"/>
              <a:gd name="T7" fmla="*/ 8753 h 21600"/>
              <a:gd name="T8" fmla="*/ 6880 w 21600"/>
              <a:gd name="T9" fmla="*/ 2081 h 21600"/>
              <a:gd name="T10" fmla="*/ 17547 w 21600"/>
              <a:gd name="T11" fmla="*/ -893 h 21600"/>
              <a:gd name="T12" fmla="*/ 18765 w 21600"/>
              <a:gd name="T13" fmla="*/ 3642 h 21600"/>
              <a:gd name="T14" fmla="*/ 14228 w 21600"/>
              <a:gd name="T15" fmla="*/ 48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577" y="2520"/>
                </a:moveTo>
                <a:cubicBezTo>
                  <a:pt x="14124" y="1682"/>
                  <a:pt x="12477" y="1241"/>
                  <a:pt x="10800" y="1241"/>
                </a:cubicBezTo>
                <a:cubicBezTo>
                  <a:pt x="6261" y="1240"/>
                  <a:pt x="2348" y="4432"/>
                  <a:pt x="1436" y="8878"/>
                </a:cubicBezTo>
                <a:lnTo>
                  <a:pt x="220" y="8628"/>
                </a:lnTo>
                <a:cubicBezTo>
                  <a:pt x="1251" y="3605"/>
                  <a:pt x="5672" y="-1"/>
                  <a:pt x="10800" y="0"/>
                </a:cubicBezTo>
                <a:cubicBezTo>
                  <a:pt x="12694" y="0"/>
                  <a:pt x="14556" y="498"/>
                  <a:pt x="16197" y="1445"/>
                </a:cubicBezTo>
                <a:lnTo>
                  <a:pt x="17547" y="-893"/>
                </a:lnTo>
                <a:lnTo>
                  <a:pt x="18765" y="3642"/>
                </a:lnTo>
                <a:lnTo>
                  <a:pt x="14228" y="4859"/>
                </a:lnTo>
                <a:lnTo>
                  <a:pt x="15577" y="25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AutoShape 21"/>
          <p:cNvSpPr>
            <a:spLocks noChangeArrowheads="1"/>
          </p:cNvSpPr>
          <p:nvPr/>
        </p:nvSpPr>
        <p:spPr bwMode="auto">
          <a:xfrm rot="16913628">
            <a:off x="1699942" y="2170327"/>
            <a:ext cx="3240088" cy="2365375"/>
          </a:xfrm>
          <a:custGeom>
            <a:avLst/>
            <a:gdLst>
              <a:gd name="G0" fmla="+- -3932997 0 0"/>
              <a:gd name="G1" fmla="+- -11036440 0 0"/>
              <a:gd name="G2" fmla="+- -3932997 0 -11036440"/>
              <a:gd name="G3" fmla="+- 10800 0 0"/>
              <a:gd name="G4" fmla="+- 0 0 -39329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559 0 0"/>
              <a:gd name="G9" fmla="+- 0 0 -11036440"/>
              <a:gd name="G10" fmla="+- 9559 0 2700"/>
              <a:gd name="G11" fmla="cos G10 -3932997"/>
              <a:gd name="G12" fmla="sin G10 -3932997"/>
              <a:gd name="G13" fmla="cos 13500 -3932997"/>
              <a:gd name="G14" fmla="sin 13500 -3932997"/>
              <a:gd name="G15" fmla="+- G11 10800 0"/>
              <a:gd name="G16" fmla="+- G12 10800 0"/>
              <a:gd name="G17" fmla="+- G13 10800 0"/>
              <a:gd name="G18" fmla="+- G14 10800 0"/>
              <a:gd name="G19" fmla="*/ 9559 1 2"/>
              <a:gd name="G20" fmla="+- G19 5400 0"/>
              <a:gd name="G21" fmla="cos G20 -3932997"/>
              <a:gd name="G22" fmla="sin G20 -3932997"/>
              <a:gd name="G23" fmla="+- G21 10800 0"/>
              <a:gd name="G24" fmla="+- G12 G23 G22"/>
              <a:gd name="G25" fmla="+- G22 G23 G11"/>
              <a:gd name="G26" fmla="cos 10800 -3932997"/>
              <a:gd name="G27" fmla="sin 10800 -3932997"/>
              <a:gd name="G28" fmla="cos 9559 -3932997"/>
              <a:gd name="G29" fmla="sin 9559 -39329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036440"/>
              <a:gd name="G36" fmla="sin G34 -11036440"/>
              <a:gd name="G37" fmla="+/ -11036440 -39329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559 G39"/>
              <a:gd name="G43" fmla="sin 955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371 w 21600"/>
              <a:gd name="T5" fmla="*/ 949 h 21600"/>
              <a:gd name="T6" fmla="*/ 827 w 21600"/>
              <a:gd name="T7" fmla="*/ 8753 h 21600"/>
              <a:gd name="T8" fmla="*/ 6880 w 21600"/>
              <a:gd name="T9" fmla="*/ 2081 h 21600"/>
              <a:gd name="T10" fmla="*/ 17547 w 21600"/>
              <a:gd name="T11" fmla="*/ -893 h 21600"/>
              <a:gd name="T12" fmla="*/ 18765 w 21600"/>
              <a:gd name="T13" fmla="*/ 3642 h 21600"/>
              <a:gd name="T14" fmla="*/ 14228 w 21600"/>
              <a:gd name="T15" fmla="*/ 48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577" y="2520"/>
                </a:moveTo>
                <a:cubicBezTo>
                  <a:pt x="14124" y="1682"/>
                  <a:pt x="12477" y="1241"/>
                  <a:pt x="10800" y="1241"/>
                </a:cubicBezTo>
                <a:cubicBezTo>
                  <a:pt x="6261" y="1240"/>
                  <a:pt x="2348" y="4432"/>
                  <a:pt x="1436" y="8878"/>
                </a:cubicBezTo>
                <a:lnTo>
                  <a:pt x="220" y="8628"/>
                </a:lnTo>
                <a:cubicBezTo>
                  <a:pt x="1251" y="3605"/>
                  <a:pt x="5672" y="-1"/>
                  <a:pt x="10800" y="0"/>
                </a:cubicBezTo>
                <a:cubicBezTo>
                  <a:pt x="12694" y="0"/>
                  <a:pt x="14556" y="498"/>
                  <a:pt x="16197" y="1445"/>
                </a:cubicBezTo>
                <a:lnTo>
                  <a:pt x="17547" y="-893"/>
                </a:lnTo>
                <a:lnTo>
                  <a:pt x="18765" y="3642"/>
                </a:lnTo>
                <a:lnTo>
                  <a:pt x="14228" y="4859"/>
                </a:lnTo>
                <a:lnTo>
                  <a:pt x="15577" y="25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AutoShape 23"/>
          <p:cNvSpPr>
            <a:spLocks noChangeArrowheads="1"/>
          </p:cNvSpPr>
          <p:nvPr/>
        </p:nvSpPr>
        <p:spPr bwMode="auto">
          <a:xfrm rot="654122">
            <a:off x="3181904" y="1128648"/>
            <a:ext cx="3313593" cy="2537991"/>
          </a:xfrm>
          <a:custGeom>
            <a:avLst/>
            <a:gdLst>
              <a:gd name="G0" fmla="+- -3932997 0 0"/>
              <a:gd name="G1" fmla="+- -11036440 0 0"/>
              <a:gd name="G2" fmla="+- -3932997 0 -11036440"/>
              <a:gd name="G3" fmla="+- 10800 0 0"/>
              <a:gd name="G4" fmla="+- 0 0 -39329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559 0 0"/>
              <a:gd name="G9" fmla="+- 0 0 -11036440"/>
              <a:gd name="G10" fmla="+- 9559 0 2700"/>
              <a:gd name="G11" fmla="cos G10 -3932997"/>
              <a:gd name="G12" fmla="sin G10 -3932997"/>
              <a:gd name="G13" fmla="cos 13500 -3932997"/>
              <a:gd name="G14" fmla="sin 13500 -3932997"/>
              <a:gd name="G15" fmla="+- G11 10800 0"/>
              <a:gd name="G16" fmla="+- G12 10800 0"/>
              <a:gd name="G17" fmla="+- G13 10800 0"/>
              <a:gd name="G18" fmla="+- G14 10800 0"/>
              <a:gd name="G19" fmla="*/ 9559 1 2"/>
              <a:gd name="G20" fmla="+- G19 5400 0"/>
              <a:gd name="G21" fmla="cos G20 -3932997"/>
              <a:gd name="G22" fmla="sin G20 -3932997"/>
              <a:gd name="G23" fmla="+- G21 10800 0"/>
              <a:gd name="G24" fmla="+- G12 G23 G22"/>
              <a:gd name="G25" fmla="+- G22 G23 G11"/>
              <a:gd name="G26" fmla="cos 10800 -3932997"/>
              <a:gd name="G27" fmla="sin 10800 -3932997"/>
              <a:gd name="G28" fmla="cos 9559 -3932997"/>
              <a:gd name="G29" fmla="sin 9559 -39329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036440"/>
              <a:gd name="G36" fmla="sin G34 -11036440"/>
              <a:gd name="G37" fmla="+/ -11036440 -39329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559 G39"/>
              <a:gd name="G43" fmla="sin 955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371 w 21600"/>
              <a:gd name="T5" fmla="*/ 949 h 21600"/>
              <a:gd name="T6" fmla="*/ 827 w 21600"/>
              <a:gd name="T7" fmla="*/ 8753 h 21600"/>
              <a:gd name="T8" fmla="*/ 6880 w 21600"/>
              <a:gd name="T9" fmla="*/ 2081 h 21600"/>
              <a:gd name="T10" fmla="*/ 17547 w 21600"/>
              <a:gd name="T11" fmla="*/ -893 h 21600"/>
              <a:gd name="T12" fmla="*/ 18765 w 21600"/>
              <a:gd name="T13" fmla="*/ 3642 h 21600"/>
              <a:gd name="T14" fmla="*/ 14228 w 21600"/>
              <a:gd name="T15" fmla="*/ 485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577" y="2520"/>
                </a:moveTo>
                <a:cubicBezTo>
                  <a:pt x="14124" y="1682"/>
                  <a:pt x="12477" y="1241"/>
                  <a:pt x="10800" y="1241"/>
                </a:cubicBezTo>
                <a:cubicBezTo>
                  <a:pt x="6261" y="1240"/>
                  <a:pt x="2348" y="4432"/>
                  <a:pt x="1436" y="8878"/>
                </a:cubicBezTo>
                <a:lnTo>
                  <a:pt x="220" y="8628"/>
                </a:lnTo>
                <a:cubicBezTo>
                  <a:pt x="1251" y="3605"/>
                  <a:pt x="5672" y="-1"/>
                  <a:pt x="10800" y="0"/>
                </a:cubicBezTo>
                <a:cubicBezTo>
                  <a:pt x="12694" y="0"/>
                  <a:pt x="14556" y="498"/>
                  <a:pt x="16197" y="1445"/>
                </a:cubicBezTo>
                <a:lnTo>
                  <a:pt x="17547" y="-893"/>
                </a:lnTo>
                <a:lnTo>
                  <a:pt x="18765" y="3642"/>
                </a:lnTo>
                <a:lnTo>
                  <a:pt x="14228" y="4859"/>
                </a:lnTo>
                <a:lnTo>
                  <a:pt x="15577" y="252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2133600" y="152400"/>
            <a:ext cx="5638800" cy="685799"/>
            <a:chOff x="2133600" y="152400"/>
            <a:chExt cx="5638800" cy="685799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2133600" y="152400"/>
              <a:ext cx="5638800" cy="6857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Скругленный прямоугольник 4"/>
            <p:cNvSpPr/>
            <p:nvPr/>
          </p:nvSpPr>
          <p:spPr>
            <a:xfrm>
              <a:off x="2133600" y="152401"/>
              <a:ext cx="5638800" cy="609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ctr" defTabSz="1244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3600" b="1" dirty="0" smtClean="0">
                  <a:ln w="11430">
                    <a:solidFill>
                      <a:schemeClr val="accent1">
                        <a:lumMod val="10000"/>
                      </a:schemeClr>
                    </a:solidFill>
                  </a:ln>
                  <a:solidFill>
                    <a:schemeClr val="accent1">
                      <a:lumMod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Времена года. Год.</a:t>
              </a:r>
              <a:endParaRPr lang="ru-RU" sz="3600" b="1" kern="1200" dirty="0">
                <a:ln w="11430">
                  <a:solidFill>
                    <a:srgbClr val="006496"/>
                  </a:solidFill>
                </a:ln>
                <a:solidFill>
                  <a:srgbClr val="00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219200" y="1143000"/>
            <a:ext cx="71437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447800" y="4267200"/>
            <a:ext cx="71437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</a:p>
        </p:txBody>
      </p:sp>
      <p:pic>
        <p:nvPicPr>
          <p:cNvPr id="4" name="Picture 4" descr="C:\Documents and Settings\larisa\Мои документы\Мои рисунки\аавуа\groupflying_1-131232_960x3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438400"/>
            <a:ext cx="3886200" cy="1660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8" descr="http://sad-48.nethouse.ru/static/img/0000/0002/7616/27616543.9v1fgtaom3.W215.png"/>
          <p:cNvPicPr>
            <a:picLocks noChangeAspect="1" noChangeArrowheads="1"/>
          </p:cNvPicPr>
          <p:nvPr/>
        </p:nvPicPr>
        <p:blipFill>
          <a:blip r:embed="rId4" cstate="print"/>
          <a:srcRect t="9357"/>
          <a:stretch>
            <a:fillRect/>
          </a:stretch>
        </p:blipFill>
        <p:spPr bwMode="auto">
          <a:xfrm>
            <a:off x="1447800" y="3352800"/>
            <a:ext cx="1215513" cy="1752600"/>
          </a:xfrm>
          <a:prstGeom prst="rect">
            <a:avLst/>
          </a:prstGeom>
          <a:noFill/>
        </p:spPr>
      </p:pic>
      <p:pic>
        <p:nvPicPr>
          <p:cNvPr id="6" name="Picture 14" descr="http://img1.liveinternet.ru/images/attach/c/2/67/869/67869235_1292344780_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657600"/>
            <a:ext cx="1417167" cy="1524000"/>
          </a:xfrm>
          <a:prstGeom prst="rect">
            <a:avLst/>
          </a:prstGeom>
          <a:noFill/>
        </p:spPr>
      </p:pic>
      <p:pic>
        <p:nvPicPr>
          <p:cNvPr id="7" name="Picture 16" descr="http://www.playcast.ru/uploads/2015/08/12/146640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219200"/>
            <a:ext cx="1217951" cy="1371600"/>
          </a:xfrm>
          <a:prstGeom prst="rect">
            <a:avLst/>
          </a:prstGeom>
          <a:noFill/>
        </p:spPr>
      </p:pic>
      <p:pic>
        <p:nvPicPr>
          <p:cNvPr id="8" name="Picture 12" descr="https://cdn.vectorstock.com/i/thumb-large/61/04/185610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066800"/>
            <a:ext cx="152339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228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Восстановите порядок чередования времён года </a:t>
            </a:r>
            <a:endParaRPr lang="ru-RU" sz="2800" b="1" dirty="0">
              <a:ln w="11430"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1295400" y="1066800"/>
            <a:ext cx="2155858" cy="2642175"/>
            <a:chOff x="1295400" y="1066800"/>
            <a:chExt cx="2155858" cy="2642175"/>
          </a:xfrm>
        </p:grpSpPr>
        <p:pic>
          <p:nvPicPr>
            <p:cNvPr id="34823" name="Picture 7" descr="F:\урок откр 16.04.15\2.1зим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1066800"/>
              <a:ext cx="2155858" cy="21336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1242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3200" b="1" dirty="0" smtClean="0">
                  <a:ln w="11430">
                    <a:solidFill>
                      <a:srgbClr val="15153F"/>
                    </a:solidFill>
                  </a:ln>
                  <a:solidFill>
                    <a:srgbClr val="5555C7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ln w="11430">
                  <a:solidFill>
                    <a:srgbClr val="15153F"/>
                  </a:solidFill>
                </a:ln>
                <a:solidFill>
                  <a:srgbClr val="5555C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3"/>
          <p:cNvGrpSpPr/>
          <p:nvPr/>
        </p:nvGrpSpPr>
        <p:grpSpPr>
          <a:xfrm>
            <a:off x="5791200" y="1066800"/>
            <a:ext cx="2345196" cy="2642175"/>
            <a:chOff x="5791200" y="1066800"/>
            <a:chExt cx="2345196" cy="2642175"/>
          </a:xfrm>
        </p:grpSpPr>
        <p:pic>
          <p:nvPicPr>
            <p:cNvPr id="34824" name="Picture 8" descr="F:\урок откр 16.04.15\2.2весн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1066800"/>
              <a:ext cx="2345196" cy="19812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858000" y="31242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3200" b="1" dirty="0" smtClean="0">
                  <a:ln w="11430">
                    <a:solidFill>
                      <a:srgbClr val="15153F"/>
                    </a:solidFill>
                  </a:ln>
                  <a:solidFill>
                    <a:srgbClr val="5555C7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ln w="11430">
                  <a:solidFill>
                    <a:srgbClr val="15153F"/>
                  </a:solidFill>
                </a:ln>
                <a:solidFill>
                  <a:srgbClr val="5555C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1295400" y="3733800"/>
            <a:ext cx="2301875" cy="2489775"/>
            <a:chOff x="1295400" y="3733800"/>
            <a:chExt cx="2301875" cy="2489775"/>
          </a:xfrm>
        </p:grpSpPr>
        <p:pic>
          <p:nvPicPr>
            <p:cNvPr id="34825" name="Picture 9" descr="F:\урок откр 16.04.15\2.3лето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3733800"/>
              <a:ext cx="2301875" cy="194151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133600" y="56388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3200" b="1" dirty="0" smtClean="0">
                  <a:ln w="11430">
                    <a:solidFill>
                      <a:srgbClr val="15153F"/>
                    </a:solidFill>
                  </a:ln>
                  <a:solidFill>
                    <a:srgbClr val="5555C7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ln w="11430">
                  <a:solidFill>
                    <a:srgbClr val="15153F"/>
                  </a:solidFill>
                </a:ln>
                <a:solidFill>
                  <a:srgbClr val="5555C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25"/>
          <p:cNvGrpSpPr/>
          <p:nvPr/>
        </p:nvGrpSpPr>
        <p:grpSpPr>
          <a:xfrm>
            <a:off x="5867400" y="3657600"/>
            <a:ext cx="2319941" cy="2565975"/>
            <a:chOff x="5867400" y="3657600"/>
            <a:chExt cx="2319941" cy="2565975"/>
          </a:xfrm>
        </p:grpSpPr>
        <p:pic>
          <p:nvPicPr>
            <p:cNvPr id="34822" name="Picture 6" descr="F:\урок откр 16.04.15\2.4осень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7400" y="3657600"/>
              <a:ext cx="2319941" cy="20574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6934200" y="56388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3200" b="1" dirty="0" smtClean="0">
                  <a:ln w="11430">
                    <a:solidFill>
                      <a:srgbClr val="15153F"/>
                    </a:solidFill>
                  </a:ln>
                  <a:solidFill>
                    <a:srgbClr val="5555C7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ln w="11430">
                  <a:solidFill>
                    <a:srgbClr val="15153F"/>
                  </a:solidFill>
                </a:ln>
                <a:solidFill>
                  <a:srgbClr val="5555C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119972" y="1066800"/>
            <a:ext cx="2405865" cy="2642175"/>
            <a:chOff x="1119972" y="1066800"/>
            <a:chExt cx="2405865" cy="2642175"/>
          </a:xfrm>
        </p:grpSpPr>
        <p:pic>
          <p:nvPicPr>
            <p:cNvPr id="60" name="Picture 1" descr="F:\урок откр 16.04.15\осень зашумл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9972" y="1066800"/>
              <a:ext cx="2405865" cy="2133600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2057400" y="31242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3200" b="1" dirty="0" smtClean="0">
                  <a:ln w="11430">
                    <a:solidFill>
                      <a:srgbClr val="15153F"/>
                    </a:solidFill>
                  </a:ln>
                  <a:solidFill>
                    <a:srgbClr val="5555C7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ln w="11430">
                  <a:solidFill>
                    <a:srgbClr val="15153F"/>
                  </a:solidFill>
                </a:ln>
                <a:solidFill>
                  <a:srgbClr val="5555C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Группа 35"/>
          <p:cNvGrpSpPr/>
          <p:nvPr/>
        </p:nvGrpSpPr>
        <p:grpSpPr>
          <a:xfrm>
            <a:off x="5867400" y="1066800"/>
            <a:ext cx="2152650" cy="2642175"/>
            <a:chOff x="5867400" y="1066800"/>
            <a:chExt cx="2152650" cy="2642175"/>
          </a:xfrm>
        </p:grpSpPr>
        <p:pic>
          <p:nvPicPr>
            <p:cNvPr id="63" name="Picture 5" descr="F:\урок откр 16.04.15\зима зашумл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67400" y="1066800"/>
              <a:ext cx="2152650" cy="2130425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6858000" y="31242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3200" b="1" dirty="0" smtClean="0">
                  <a:ln w="11430">
                    <a:solidFill>
                      <a:srgbClr val="15153F"/>
                    </a:solidFill>
                  </a:ln>
                  <a:solidFill>
                    <a:srgbClr val="5555C7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ln w="11430">
                  <a:solidFill>
                    <a:srgbClr val="15153F"/>
                  </a:solidFill>
                </a:ln>
                <a:solidFill>
                  <a:srgbClr val="5555C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Группа 36"/>
          <p:cNvGrpSpPr/>
          <p:nvPr/>
        </p:nvGrpSpPr>
        <p:grpSpPr>
          <a:xfrm>
            <a:off x="1219200" y="3657600"/>
            <a:ext cx="2362200" cy="2565975"/>
            <a:chOff x="1219200" y="3657600"/>
            <a:chExt cx="2362200" cy="2565975"/>
          </a:xfrm>
        </p:grpSpPr>
        <p:pic>
          <p:nvPicPr>
            <p:cNvPr id="66" name="Picture 3" descr="F:\урок откр 16.04.15\весна зашумл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19200" y="3657600"/>
              <a:ext cx="2362200" cy="1995565"/>
            </a:xfrm>
            <a:prstGeom prst="rect">
              <a:avLst/>
            </a:prstGeom>
            <a:noFill/>
          </p:spPr>
        </p:pic>
        <p:sp>
          <p:nvSpPr>
            <p:cNvPr id="67" name="TextBox 66"/>
            <p:cNvSpPr txBox="1"/>
            <p:nvPr/>
          </p:nvSpPr>
          <p:spPr>
            <a:xfrm>
              <a:off x="2133600" y="56388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3200" b="1" dirty="0" smtClean="0">
                  <a:ln w="11430">
                    <a:solidFill>
                      <a:srgbClr val="15153F"/>
                    </a:solidFill>
                  </a:ln>
                  <a:solidFill>
                    <a:srgbClr val="5555C7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ln w="11430">
                  <a:solidFill>
                    <a:srgbClr val="15153F"/>
                  </a:solidFill>
                </a:ln>
                <a:solidFill>
                  <a:srgbClr val="5555C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Группа 37"/>
          <p:cNvGrpSpPr/>
          <p:nvPr/>
        </p:nvGrpSpPr>
        <p:grpSpPr>
          <a:xfrm>
            <a:off x="5867400" y="3657600"/>
            <a:ext cx="2362200" cy="2565975"/>
            <a:chOff x="5867400" y="3657600"/>
            <a:chExt cx="2362200" cy="2565975"/>
          </a:xfrm>
        </p:grpSpPr>
        <p:pic>
          <p:nvPicPr>
            <p:cNvPr id="69" name="Picture 2" descr="F:\урок откр 16.04.15\лето зашумн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67400" y="3657600"/>
              <a:ext cx="2362200" cy="1992394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6934200" y="56388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3200" b="1" dirty="0" smtClean="0">
                  <a:ln w="11430">
                    <a:solidFill>
                      <a:srgbClr val="15153F"/>
                    </a:solidFill>
                  </a:ln>
                  <a:solidFill>
                    <a:srgbClr val="5555C7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ln w="11430">
                  <a:solidFill>
                    <a:srgbClr val="15153F"/>
                  </a:solidFill>
                </a:ln>
                <a:solidFill>
                  <a:srgbClr val="5555C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1304E-6 L -0.50938 3.9130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3.91304E-6 L 0.50868 3.9130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48 L 0.49687 -0.371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37372 L 0.50539 3.91304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778E-6 L -0.5125 -0.009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36262 L 0.53334 0.351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spiritualschool.ru/wp-content/uploads/2012/01/reWalls.com-29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2922</TotalTime>
  <Words>199</Words>
  <Application>Microsoft Office PowerPoint</Application>
  <PresentationFormat>Экран (4:3)</PresentationFormat>
  <Paragraphs>131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Времена года</dc:subject>
  <dc:creator>Стрелкова Н.</dc:creator>
  <cp:lastModifiedBy>User</cp:lastModifiedBy>
  <cp:revision>220</cp:revision>
  <cp:lastPrinted>1601-01-01T00:00:00Z</cp:lastPrinted>
  <dcterms:created xsi:type="dcterms:W3CDTF">1601-01-01T00:00:00Z</dcterms:created>
  <dcterms:modified xsi:type="dcterms:W3CDTF">2016-02-23T09:53:22Z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