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1" r:id="rId5"/>
    <p:sldId id="312" r:id="rId6"/>
    <p:sldId id="308" r:id="rId7"/>
    <p:sldId id="310" r:id="rId8"/>
    <p:sldId id="309" r:id="rId9"/>
    <p:sldId id="304" r:id="rId10"/>
    <p:sldId id="307" r:id="rId11"/>
    <p:sldId id="306" r:id="rId12"/>
    <p:sldId id="305" r:id="rId13"/>
    <p:sldId id="299" r:id="rId14"/>
    <p:sldId id="303" r:id="rId15"/>
    <p:sldId id="302" r:id="rId16"/>
    <p:sldId id="301" r:id="rId17"/>
    <p:sldId id="300" r:id="rId18"/>
    <p:sldId id="293" r:id="rId19"/>
    <p:sldId id="298" r:id="rId20"/>
    <p:sldId id="297" r:id="rId21"/>
    <p:sldId id="296" r:id="rId22"/>
    <p:sldId id="295" r:id="rId23"/>
    <p:sldId id="294" r:id="rId24"/>
    <p:sldId id="286" r:id="rId25"/>
    <p:sldId id="292" r:id="rId26"/>
    <p:sldId id="291" r:id="rId27"/>
    <p:sldId id="290" r:id="rId28"/>
    <p:sldId id="289" r:id="rId29"/>
    <p:sldId id="288" r:id="rId30"/>
    <p:sldId id="287" r:id="rId31"/>
    <p:sldId id="278" r:id="rId32"/>
    <p:sldId id="285" r:id="rId33"/>
    <p:sldId id="284" r:id="rId34"/>
    <p:sldId id="283" r:id="rId35"/>
    <p:sldId id="282" r:id="rId36"/>
    <p:sldId id="281" r:id="rId37"/>
    <p:sldId id="280" r:id="rId38"/>
    <p:sldId id="279" r:id="rId39"/>
    <p:sldId id="269" r:id="rId40"/>
    <p:sldId id="277" r:id="rId41"/>
    <p:sldId id="276" r:id="rId42"/>
    <p:sldId id="275" r:id="rId43"/>
    <p:sldId id="274" r:id="rId44"/>
    <p:sldId id="273" r:id="rId45"/>
    <p:sldId id="272" r:id="rId46"/>
    <p:sldId id="271" r:id="rId47"/>
    <p:sldId id="270" r:id="rId48"/>
    <p:sldId id="259" r:id="rId49"/>
    <p:sldId id="268" r:id="rId50"/>
    <p:sldId id="267" r:id="rId51"/>
    <p:sldId id="266" r:id="rId52"/>
    <p:sldId id="265" r:id="rId53"/>
    <p:sldId id="264" r:id="rId54"/>
    <p:sldId id="263" r:id="rId55"/>
    <p:sldId id="262" r:id="rId56"/>
    <p:sldId id="261" r:id="rId57"/>
    <p:sldId id="260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3" r:id="rId71"/>
    <p:sldId id="326" r:id="rId72"/>
    <p:sldId id="327" r:id="rId73"/>
    <p:sldId id="328" r:id="rId74"/>
    <p:sldId id="329" r:id="rId75"/>
    <p:sldId id="330" r:id="rId76"/>
    <p:sldId id="334" r:id="rId77"/>
    <p:sldId id="331" r:id="rId78"/>
    <p:sldId id="333" r:id="rId79"/>
    <p:sldId id="332" r:id="rId80"/>
    <p:sldId id="335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73BD3-06DC-4F05-B44A-185087987B6C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24E4B5A-9AF7-4803-9A37-6DE6E302ADC9}">
      <dgm:prSet phldrT="[Текст]" custT="1"/>
      <dgm:spPr/>
      <dgm:t>
        <a:bodyPr/>
        <a:lstStyle/>
        <a:p>
          <a:r>
            <a:rPr lang="ru-RU" sz="1600" b="1" dirty="0" smtClean="0">
              <a:latin typeface="Arial" charset="0"/>
              <a:cs typeface="Arial" charset="0"/>
            </a:rPr>
            <a:t>Внимательно прочитай задание</a:t>
          </a:r>
          <a:r>
            <a:rPr lang="ru-RU" sz="1600" b="0" i="1" dirty="0" smtClean="0">
              <a:latin typeface="Arial" charset="0"/>
              <a:cs typeface="Arial" charset="0"/>
            </a:rPr>
            <a:t>.</a:t>
          </a:r>
        </a:p>
        <a:p>
          <a:r>
            <a:rPr lang="ru-RU" sz="1600" b="0" i="1" dirty="0" smtClean="0">
              <a:latin typeface="Arial" charset="0"/>
              <a:cs typeface="Arial" charset="0"/>
            </a:rPr>
            <a:t> (Если ты хочешь узнать о данной формуле, то «кликни» по ней.) </a:t>
          </a:r>
        </a:p>
        <a:p>
          <a:r>
            <a:rPr lang="ru-RU" sz="1600" b="1" dirty="0" smtClean="0">
              <a:latin typeface="Arial" charset="0"/>
              <a:cs typeface="Arial" charset="0"/>
            </a:rPr>
            <a:t>Выбери один из четырех вариантов и «кликни» по кружку.</a:t>
          </a:r>
          <a:endParaRPr lang="lv-LV" sz="1600" dirty="0"/>
        </a:p>
      </dgm:t>
    </dgm:pt>
    <dgm:pt modelId="{EF999B98-2FDD-46F0-AB34-AB63F724D9A9}" type="parTrans" cxnId="{1B9CD3C7-8206-4A6C-979F-53B9E78A2CD3}">
      <dgm:prSet/>
      <dgm:spPr/>
      <dgm:t>
        <a:bodyPr/>
        <a:lstStyle/>
        <a:p>
          <a:endParaRPr lang="lv-LV"/>
        </a:p>
      </dgm:t>
    </dgm:pt>
    <dgm:pt modelId="{39D45DCE-A177-49F6-8529-7303A54C79C6}" type="sibTrans" cxnId="{1B9CD3C7-8206-4A6C-979F-53B9E78A2CD3}">
      <dgm:prSet/>
      <dgm:spPr/>
      <dgm:t>
        <a:bodyPr/>
        <a:lstStyle/>
        <a:p>
          <a:endParaRPr lang="lv-LV"/>
        </a:p>
      </dgm:t>
    </dgm:pt>
    <dgm:pt modelId="{B22108E8-763D-45B2-B22D-BC48325B8C53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Правильный ответ</a:t>
          </a:r>
          <a:endParaRPr lang="lv-LV" sz="1600" b="1" dirty="0">
            <a:latin typeface="Arial" pitchFamily="34" charset="0"/>
            <a:cs typeface="Arial" pitchFamily="34" charset="0"/>
          </a:endParaRPr>
        </a:p>
      </dgm:t>
    </dgm:pt>
    <dgm:pt modelId="{8D2AC594-B011-4303-80CA-21809343BAFC}" type="parTrans" cxnId="{A5B19B24-9C5E-40EE-989B-FF4E51CD5210}">
      <dgm:prSet/>
      <dgm:spPr/>
      <dgm:t>
        <a:bodyPr/>
        <a:lstStyle/>
        <a:p>
          <a:endParaRPr lang="lv-LV"/>
        </a:p>
      </dgm:t>
    </dgm:pt>
    <dgm:pt modelId="{3386C857-19A5-471A-A663-6EC83AAE4EC7}" type="sibTrans" cxnId="{A5B19B24-9C5E-40EE-989B-FF4E51CD5210}">
      <dgm:prSet/>
      <dgm:spPr/>
      <dgm:t>
        <a:bodyPr/>
        <a:lstStyle/>
        <a:p>
          <a:endParaRPr lang="lv-LV"/>
        </a:p>
      </dgm:t>
    </dgm:pt>
    <dgm:pt modelId="{6474E869-896C-4B05-AE44-0CCD59CD8B1D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Ошибка</a:t>
          </a:r>
          <a:endParaRPr lang="lv-LV" sz="1600" b="1" dirty="0">
            <a:latin typeface="Arial" pitchFamily="34" charset="0"/>
            <a:cs typeface="Arial" pitchFamily="34" charset="0"/>
          </a:endParaRPr>
        </a:p>
      </dgm:t>
    </dgm:pt>
    <dgm:pt modelId="{170E1B4D-563B-4374-9AF8-35E5EBC9A6D0}" type="parTrans" cxnId="{F2F71627-F7CF-4AAF-82BD-694E7E0B90D3}">
      <dgm:prSet/>
      <dgm:spPr/>
      <dgm:t>
        <a:bodyPr/>
        <a:lstStyle/>
        <a:p>
          <a:endParaRPr lang="lv-LV"/>
        </a:p>
      </dgm:t>
    </dgm:pt>
    <dgm:pt modelId="{D02B35A3-8D94-4861-B4B5-0A55C672C4CB}" type="sibTrans" cxnId="{F2F71627-F7CF-4AAF-82BD-694E7E0B90D3}">
      <dgm:prSet/>
      <dgm:spPr/>
      <dgm:t>
        <a:bodyPr/>
        <a:lstStyle/>
        <a:p>
          <a:endParaRPr lang="lv-LV"/>
        </a:p>
      </dgm:t>
    </dgm:pt>
    <dgm:pt modelId="{BF543718-263C-42E1-9BF0-80830350B4EF}">
      <dgm:prSet phldrT="[Текст]" custT="1"/>
      <dgm:spPr/>
      <dgm:t>
        <a:bodyPr/>
        <a:lstStyle/>
        <a:p>
          <a:r>
            <a:rPr lang="ru-RU" sz="1600" b="1" dirty="0" smtClean="0">
              <a:latin typeface="Arial" charset="0"/>
              <a:cs typeface="Arial" charset="0"/>
            </a:rPr>
            <a:t>Появится правильный ответ, «кликнув» на него, ты  увидишь причины ошибки (появится правило).</a:t>
          </a:r>
        </a:p>
        <a:p>
          <a:r>
            <a:rPr lang="ru-RU" sz="1600" dirty="0" smtClean="0">
              <a:latin typeface="Arial" charset="0"/>
              <a:cs typeface="Arial" charset="0"/>
            </a:rPr>
            <a:t>Можешь и не читать правило, а «кликнуть» по надписи </a:t>
          </a:r>
          <a:r>
            <a:rPr lang="ru-RU" sz="1600" b="1" dirty="0" smtClean="0">
              <a:latin typeface="Arial" charset="0"/>
              <a:cs typeface="Arial" charset="0"/>
            </a:rPr>
            <a:t>«Следующее задание».</a:t>
          </a:r>
          <a:endParaRPr lang="lv-LV" sz="1600" dirty="0"/>
        </a:p>
      </dgm:t>
    </dgm:pt>
    <dgm:pt modelId="{06E89BD5-D343-4E4E-BB62-1F9227F60C12}" type="parTrans" cxnId="{AEB0317E-6637-4026-B661-CBE17A77EF90}">
      <dgm:prSet/>
      <dgm:spPr/>
      <dgm:t>
        <a:bodyPr/>
        <a:lstStyle/>
        <a:p>
          <a:endParaRPr lang="lv-LV"/>
        </a:p>
      </dgm:t>
    </dgm:pt>
    <dgm:pt modelId="{C0B5244F-7A27-4D2C-A1F7-D18B44EE95DD}" type="sibTrans" cxnId="{AEB0317E-6637-4026-B661-CBE17A77EF90}">
      <dgm:prSet/>
      <dgm:spPr/>
      <dgm:t>
        <a:bodyPr/>
        <a:lstStyle/>
        <a:p>
          <a:endParaRPr lang="lv-LV"/>
        </a:p>
      </dgm:t>
    </dgm:pt>
    <dgm:pt modelId="{A456E600-7D71-4B99-8007-60FFE98AECB9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Появится морковка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.</a:t>
          </a: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«Кликни» по                    и ты перейдешь к следующему заданию.</a:t>
          </a:r>
          <a:endParaRPr lang="lv-LV" sz="1600" b="1" dirty="0">
            <a:latin typeface="Arial" pitchFamily="34" charset="0"/>
            <a:cs typeface="Arial" pitchFamily="34" charset="0"/>
          </a:endParaRPr>
        </a:p>
      </dgm:t>
    </dgm:pt>
    <dgm:pt modelId="{42C7A0F5-3F77-4D33-8E69-57E69C8649DF}" type="sibTrans" cxnId="{7DEB9E20-5B46-4998-8E70-C4AC5F6F2EEA}">
      <dgm:prSet/>
      <dgm:spPr/>
      <dgm:t>
        <a:bodyPr/>
        <a:lstStyle/>
        <a:p>
          <a:endParaRPr lang="lv-LV"/>
        </a:p>
      </dgm:t>
    </dgm:pt>
    <dgm:pt modelId="{8D9FF5ED-1DFD-4DE0-B560-E6F169407DD9}" type="parTrans" cxnId="{7DEB9E20-5B46-4998-8E70-C4AC5F6F2EEA}">
      <dgm:prSet/>
      <dgm:spPr/>
      <dgm:t>
        <a:bodyPr/>
        <a:lstStyle/>
        <a:p>
          <a:endParaRPr lang="lv-LV"/>
        </a:p>
      </dgm:t>
    </dgm:pt>
    <dgm:pt modelId="{07041B40-DDF4-4930-A723-EFC45FFC1ECB}" type="pres">
      <dgm:prSet presAssocID="{4F673BD3-06DC-4F05-B44A-185087987B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E77A9EBD-4C93-4261-8C58-A20F69899F95}" type="pres">
      <dgm:prSet presAssocID="{924E4B5A-9AF7-4803-9A37-6DE6E302ADC9}" presName="hierRoot1" presStyleCnt="0"/>
      <dgm:spPr/>
    </dgm:pt>
    <dgm:pt modelId="{B2B030A1-075C-44B5-A45F-F0DA4B1695E1}" type="pres">
      <dgm:prSet presAssocID="{924E4B5A-9AF7-4803-9A37-6DE6E302ADC9}" presName="composite" presStyleCnt="0"/>
      <dgm:spPr/>
    </dgm:pt>
    <dgm:pt modelId="{E2CBCF00-1A9A-4F53-9ED3-0BD3BD507BDF}" type="pres">
      <dgm:prSet presAssocID="{924E4B5A-9AF7-4803-9A37-6DE6E302ADC9}" presName="background" presStyleLbl="node0" presStyleIdx="0" presStyleCnt="1"/>
      <dgm:spPr/>
    </dgm:pt>
    <dgm:pt modelId="{C2BE49DD-7820-4AB1-AD73-3F18844B2DA9}" type="pres">
      <dgm:prSet presAssocID="{924E4B5A-9AF7-4803-9A37-6DE6E302ADC9}" presName="text" presStyleLbl="fgAcc0" presStyleIdx="0" presStyleCnt="1" custScaleX="271717" custScaleY="110646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EB6D06EA-0737-4619-A664-6AF79FAF7FBA}" type="pres">
      <dgm:prSet presAssocID="{924E4B5A-9AF7-4803-9A37-6DE6E302ADC9}" presName="hierChild2" presStyleCnt="0"/>
      <dgm:spPr/>
    </dgm:pt>
    <dgm:pt modelId="{796772E0-9104-4A66-8F07-CC2E1C19F587}" type="pres">
      <dgm:prSet presAssocID="{8D2AC594-B011-4303-80CA-21809343BAFC}" presName="Name10" presStyleLbl="parChTrans1D2" presStyleIdx="0" presStyleCnt="2"/>
      <dgm:spPr/>
      <dgm:t>
        <a:bodyPr/>
        <a:lstStyle/>
        <a:p>
          <a:endParaRPr lang="lv-LV"/>
        </a:p>
      </dgm:t>
    </dgm:pt>
    <dgm:pt modelId="{D432D91D-94F1-4AAF-B6F2-D0447EA09092}" type="pres">
      <dgm:prSet presAssocID="{B22108E8-763D-45B2-B22D-BC48325B8C53}" presName="hierRoot2" presStyleCnt="0"/>
      <dgm:spPr/>
    </dgm:pt>
    <dgm:pt modelId="{404F78DD-8AFB-47ED-93EF-079233A51FEB}" type="pres">
      <dgm:prSet presAssocID="{B22108E8-763D-45B2-B22D-BC48325B8C53}" presName="composite2" presStyleCnt="0"/>
      <dgm:spPr/>
    </dgm:pt>
    <dgm:pt modelId="{B99A67D4-2C4B-481A-9F5C-9BA95B106F3D}" type="pres">
      <dgm:prSet presAssocID="{B22108E8-763D-45B2-B22D-BC48325B8C53}" presName="background2" presStyleLbl="node2" presStyleIdx="0" presStyleCnt="2"/>
      <dgm:spPr/>
    </dgm:pt>
    <dgm:pt modelId="{36547249-873B-4526-810B-3B971B500373}" type="pres">
      <dgm:prSet presAssocID="{B22108E8-763D-45B2-B22D-BC48325B8C53}" presName="text2" presStyleLbl="fgAcc2" presStyleIdx="0" presStyleCnt="2" custScaleY="5438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54B19107-34B3-4AD2-8433-2132E480E20C}" type="pres">
      <dgm:prSet presAssocID="{B22108E8-763D-45B2-B22D-BC48325B8C53}" presName="hierChild3" presStyleCnt="0"/>
      <dgm:spPr/>
    </dgm:pt>
    <dgm:pt modelId="{8A809017-BA3E-46EF-A880-CC1FAA68A0AD}" type="pres">
      <dgm:prSet presAssocID="{8D9FF5ED-1DFD-4DE0-B560-E6F169407DD9}" presName="Name17" presStyleLbl="parChTrans1D3" presStyleIdx="0" presStyleCnt="2"/>
      <dgm:spPr/>
      <dgm:t>
        <a:bodyPr/>
        <a:lstStyle/>
        <a:p>
          <a:endParaRPr lang="lv-LV"/>
        </a:p>
      </dgm:t>
    </dgm:pt>
    <dgm:pt modelId="{D98B7DE9-3CE0-4AED-A768-179956F57B0F}" type="pres">
      <dgm:prSet presAssocID="{A456E600-7D71-4B99-8007-60FFE98AECB9}" presName="hierRoot3" presStyleCnt="0"/>
      <dgm:spPr/>
    </dgm:pt>
    <dgm:pt modelId="{B2C9FAEB-A219-4552-A3B1-C6F5301CA075}" type="pres">
      <dgm:prSet presAssocID="{A456E600-7D71-4B99-8007-60FFE98AECB9}" presName="composite3" presStyleCnt="0"/>
      <dgm:spPr/>
    </dgm:pt>
    <dgm:pt modelId="{83B85921-D69E-46FA-AB9A-97B949465BB4}" type="pres">
      <dgm:prSet presAssocID="{A456E600-7D71-4B99-8007-60FFE98AECB9}" presName="background3" presStyleLbl="node3" presStyleIdx="0" presStyleCnt="2"/>
      <dgm:spPr/>
    </dgm:pt>
    <dgm:pt modelId="{9A588976-DD4F-4840-BF79-220D9E6ABE79}" type="pres">
      <dgm:prSet presAssocID="{A456E600-7D71-4B99-8007-60FFE98AECB9}" presName="text3" presStyleLbl="fgAcc3" presStyleIdx="0" presStyleCnt="2" custScaleX="185449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E482951F-6202-45DC-B0EF-FE3DBE55FFE2}" type="pres">
      <dgm:prSet presAssocID="{A456E600-7D71-4B99-8007-60FFE98AECB9}" presName="hierChild4" presStyleCnt="0"/>
      <dgm:spPr/>
    </dgm:pt>
    <dgm:pt modelId="{B339DDE0-0DB5-4342-9D95-F7FF6A5CC5BA}" type="pres">
      <dgm:prSet presAssocID="{170E1B4D-563B-4374-9AF8-35E5EBC9A6D0}" presName="Name10" presStyleLbl="parChTrans1D2" presStyleIdx="1" presStyleCnt="2"/>
      <dgm:spPr/>
      <dgm:t>
        <a:bodyPr/>
        <a:lstStyle/>
        <a:p>
          <a:endParaRPr lang="lv-LV"/>
        </a:p>
      </dgm:t>
    </dgm:pt>
    <dgm:pt modelId="{C620F9E0-A1D1-421C-B9F4-478F305C3D38}" type="pres">
      <dgm:prSet presAssocID="{6474E869-896C-4B05-AE44-0CCD59CD8B1D}" presName="hierRoot2" presStyleCnt="0"/>
      <dgm:spPr/>
    </dgm:pt>
    <dgm:pt modelId="{B2A953AC-6035-45ED-80AA-FE937DA399B3}" type="pres">
      <dgm:prSet presAssocID="{6474E869-896C-4B05-AE44-0CCD59CD8B1D}" presName="composite2" presStyleCnt="0"/>
      <dgm:spPr/>
    </dgm:pt>
    <dgm:pt modelId="{D0319AAB-FC7F-4B16-81F6-3FCE8FAF230C}" type="pres">
      <dgm:prSet presAssocID="{6474E869-896C-4B05-AE44-0CCD59CD8B1D}" presName="background2" presStyleLbl="node2" presStyleIdx="1" presStyleCnt="2"/>
      <dgm:spPr/>
    </dgm:pt>
    <dgm:pt modelId="{7A2548F3-2F13-4F8D-8A22-E311AC3E31AB}" type="pres">
      <dgm:prSet presAssocID="{6474E869-896C-4B05-AE44-0CCD59CD8B1D}" presName="text2" presStyleLbl="fgAcc2" presStyleIdx="1" presStyleCnt="2" custScaleY="5438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8F284EFE-CD5C-42CA-8DDC-298A2E80D704}" type="pres">
      <dgm:prSet presAssocID="{6474E869-896C-4B05-AE44-0CCD59CD8B1D}" presName="hierChild3" presStyleCnt="0"/>
      <dgm:spPr/>
    </dgm:pt>
    <dgm:pt modelId="{DD43A85E-72B6-4584-96E2-2DA6513D30A1}" type="pres">
      <dgm:prSet presAssocID="{06E89BD5-D343-4E4E-BB62-1F9227F60C12}" presName="Name17" presStyleLbl="parChTrans1D3" presStyleIdx="1" presStyleCnt="2"/>
      <dgm:spPr/>
      <dgm:t>
        <a:bodyPr/>
        <a:lstStyle/>
        <a:p>
          <a:endParaRPr lang="lv-LV"/>
        </a:p>
      </dgm:t>
    </dgm:pt>
    <dgm:pt modelId="{25C03D8A-4BC5-4F76-9468-D6D58B30A5A9}" type="pres">
      <dgm:prSet presAssocID="{BF543718-263C-42E1-9BF0-80830350B4EF}" presName="hierRoot3" presStyleCnt="0"/>
      <dgm:spPr/>
    </dgm:pt>
    <dgm:pt modelId="{AF2162E3-A0FB-4820-8B98-B6F54B614E39}" type="pres">
      <dgm:prSet presAssocID="{BF543718-263C-42E1-9BF0-80830350B4EF}" presName="composite3" presStyleCnt="0"/>
      <dgm:spPr/>
    </dgm:pt>
    <dgm:pt modelId="{A56ED42C-9BC5-4BFE-80C8-E5F1795D0CED}" type="pres">
      <dgm:prSet presAssocID="{BF543718-263C-42E1-9BF0-80830350B4EF}" presName="background3" presStyleLbl="node3" presStyleIdx="1" presStyleCnt="2"/>
      <dgm:spPr/>
    </dgm:pt>
    <dgm:pt modelId="{E3715A10-95FF-47FE-AA9E-1EC61AEC0105}" type="pres">
      <dgm:prSet presAssocID="{BF543718-263C-42E1-9BF0-80830350B4EF}" presName="text3" presStyleLbl="fgAcc3" presStyleIdx="1" presStyleCnt="2" custScaleX="233863" custScaleY="136693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AEE1CA99-6897-4885-9036-DAC14F4766B2}" type="pres">
      <dgm:prSet presAssocID="{BF543718-263C-42E1-9BF0-80830350B4EF}" presName="hierChild4" presStyleCnt="0"/>
      <dgm:spPr/>
    </dgm:pt>
  </dgm:ptLst>
  <dgm:cxnLst>
    <dgm:cxn modelId="{7042BACD-A2F1-4B56-8BDA-EAFA502AB569}" type="presOf" srcId="{6474E869-896C-4B05-AE44-0CCD59CD8B1D}" destId="{7A2548F3-2F13-4F8D-8A22-E311AC3E31AB}" srcOrd="0" destOrd="0" presId="urn:microsoft.com/office/officeart/2005/8/layout/hierarchy1"/>
    <dgm:cxn modelId="{5F47D2BC-4785-4CA1-B6BB-79D9B95A0CD3}" type="presOf" srcId="{170E1B4D-563B-4374-9AF8-35E5EBC9A6D0}" destId="{B339DDE0-0DB5-4342-9D95-F7FF6A5CC5BA}" srcOrd="0" destOrd="0" presId="urn:microsoft.com/office/officeart/2005/8/layout/hierarchy1"/>
    <dgm:cxn modelId="{713A61F2-602C-4E05-B779-D39344853B8E}" type="presOf" srcId="{8D9FF5ED-1DFD-4DE0-B560-E6F169407DD9}" destId="{8A809017-BA3E-46EF-A880-CC1FAA68A0AD}" srcOrd="0" destOrd="0" presId="urn:microsoft.com/office/officeart/2005/8/layout/hierarchy1"/>
    <dgm:cxn modelId="{AEB0317E-6637-4026-B661-CBE17A77EF90}" srcId="{6474E869-896C-4B05-AE44-0CCD59CD8B1D}" destId="{BF543718-263C-42E1-9BF0-80830350B4EF}" srcOrd="0" destOrd="0" parTransId="{06E89BD5-D343-4E4E-BB62-1F9227F60C12}" sibTransId="{C0B5244F-7A27-4D2C-A1F7-D18B44EE95DD}"/>
    <dgm:cxn modelId="{F2F71627-F7CF-4AAF-82BD-694E7E0B90D3}" srcId="{924E4B5A-9AF7-4803-9A37-6DE6E302ADC9}" destId="{6474E869-896C-4B05-AE44-0CCD59CD8B1D}" srcOrd="1" destOrd="0" parTransId="{170E1B4D-563B-4374-9AF8-35E5EBC9A6D0}" sibTransId="{D02B35A3-8D94-4861-B4B5-0A55C672C4CB}"/>
    <dgm:cxn modelId="{BCA7146D-01DD-47B0-974E-9D27969A5645}" type="presOf" srcId="{A456E600-7D71-4B99-8007-60FFE98AECB9}" destId="{9A588976-DD4F-4840-BF79-220D9E6ABE79}" srcOrd="0" destOrd="0" presId="urn:microsoft.com/office/officeart/2005/8/layout/hierarchy1"/>
    <dgm:cxn modelId="{7DEB9E20-5B46-4998-8E70-C4AC5F6F2EEA}" srcId="{B22108E8-763D-45B2-B22D-BC48325B8C53}" destId="{A456E600-7D71-4B99-8007-60FFE98AECB9}" srcOrd="0" destOrd="0" parTransId="{8D9FF5ED-1DFD-4DE0-B560-E6F169407DD9}" sibTransId="{42C7A0F5-3F77-4D33-8E69-57E69C8649DF}"/>
    <dgm:cxn modelId="{2114D144-23FA-4C9F-9C06-731B369B602C}" type="presOf" srcId="{B22108E8-763D-45B2-B22D-BC48325B8C53}" destId="{36547249-873B-4526-810B-3B971B500373}" srcOrd="0" destOrd="0" presId="urn:microsoft.com/office/officeart/2005/8/layout/hierarchy1"/>
    <dgm:cxn modelId="{1B9CD3C7-8206-4A6C-979F-53B9E78A2CD3}" srcId="{4F673BD3-06DC-4F05-B44A-185087987B6C}" destId="{924E4B5A-9AF7-4803-9A37-6DE6E302ADC9}" srcOrd="0" destOrd="0" parTransId="{EF999B98-2FDD-46F0-AB34-AB63F724D9A9}" sibTransId="{39D45DCE-A177-49F6-8529-7303A54C79C6}"/>
    <dgm:cxn modelId="{711938E8-D0C5-4902-9957-FE259CABFA3C}" type="presOf" srcId="{06E89BD5-D343-4E4E-BB62-1F9227F60C12}" destId="{DD43A85E-72B6-4584-96E2-2DA6513D30A1}" srcOrd="0" destOrd="0" presId="urn:microsoft.com/office/officeart/2005/8/layout/hierarchy1"/>
    <dgm:cxn modelId="{CFE5A673-A65C-41A9-B94E-1FD26DD3BD89}" type="presOf" srcId="{4F673BD3-06DC-4F05-B44A-185087987B6C}" destId="{07041B40-DDF4-4930-A723-EFC45FFC1ECB}" srcOrd="0" destOrd="0" presId="urn:microsoft.com/office/officeart/2005/8/layout/hierarchy1"/>
    <dgm:cxn modelId="{FE5537EF-D4BB-4011-B628-E31F2FB7BFAF}" type="presOf" srcId="{BF543718-263C-42E1-9BF0-80830350B4EF}" destId="{E3715A10-95FF-47FE-AA9E-1EC61AEC0105}" srcOrd="0" destOrd="0" presId="urn:microsoft.com/office/officeart/2005/8/layout/hierarchy1"/>
    <dgm:cxn modelId="{AAA665C9-A4C5-4B1B-BE1B-F6ECCBF235A1}" type="presOf" srcId="{8D2AC594-B011-4303-80CA-21809343BAFC}" destId="{796772E0-9104-4A66-8F07-CC2E1C19F587}" srcOrd="0" destOrd="0" presId="urn:microsoft.com/office/officeart/2005/8/layout/hierarchy1"/>
    <dgm:cxn modelId="{A5B19B24-9C5E-40EE-989B-FF4E51CD5210}" srcId="{924E4B5A-9AF7-4803-9A37-6DE6E302ADC9}" destId="{B22108E8-763D-45B2-B22D-BC48325B8C53}" srcOrd="0" destOrd="0" parTransId="{8D2AC594-B011-4303-80CA-21809343BAFC}" sibTransId="{3386C857-19A5-471A-A663-6EC83AAE4EC7}"/>
    <dgm:cxn modelId="{E07FC384-3CEF-49A0-B9B1-26303E96AEDA}" type="presOf" srcId="{924E4B5A-9AF7-4803-9A37-6DE6E302ADC9}" destId="{C2BE49DD-7820-4AB1-AD73-3F18844B2DA9}" srcOrd="0" destOrd="0" presId="urn:microsoft.com/office/officeart/2005/8/layout/hierarchy1"/>
    <dgm:cxn modelId="{1DCA74D0-BC9A-44B4-B757-5FA6A8964D78}" type="presParOf" srcId="{07041B40-DDF4-4930-A723-EFC45FFC1ECB}" destId="{E77A9EBD-4C93-4261-8C58-A20F69899F95}" srcOrd="0" destOrd="0" presId="urn:microsoft.com/office/officeart/2005/8/layout/hierarchy1"/>
    <dgm:cxn modelId="{C05C69BC-641B-4A4B-AC2A-642B7B18F186}" type="presParOf" srcId="{E77A9EBD-4C93-4261-8C58-A20F69899F95}" destId="{B2B030A1-075C-44B5-A45F-F0DA4B1695E1}" srcOrd="0" destOrd="0" presId="urn:microsoft.com/office/officeart/2005/8/layout/hierarchy1"/>
    <dgm:cxn modelId="{3552ABDD-D4F6-486C-8E3A-50F3ED804288}" type="presParOf" srcId="{B2B030A1-075C-44B5-A45F-F0DA4B1695E1}" destId="{E2CBCF00-1A9A-4F53-9ED3-0BD3BD507BDF}" srcOrd="0" destOrd="0" presId="urn:microsoft.com/office/officeart/2005/8/layout/hierarchy1"/>
    <dgm:cxn modelId="{FB79FC97-2175-45EB-A616-4501C7F54F9B}" type="presParOf" srcId="{B2B030A1-075C-44B5-A45F-F0DA4B1695E1}" destId="{C2BE49DD-7820-4AB1-AD73-3F18844B2DA9}" srcOrd="1" destOrd="0" presId="urn:microsoft.com/office/officeart/2005/8/layout/hierarchy1"/>
    <dgm:cxn modelId="{7331E0C6-3D03-489D-A5C3-E7EDBC56FA0E}" type="presParOf" srcId="{E77A9EBD-4C93-4261-8C58-A20F69899F95}" destId="{EB6D06EA-0737-4619-A664-6AF79FAF7FBA}" srcOrd="1" destOrd="0" presId="urn:microsoft.com/office/officeart/2005/8/layout/hierarchy1"/>
    <dgm:cxn modelId="{23FCD89D-72A1-41DB-8752-5AFAA1431CA5}" type="presParOf" srcId="{EB6D06EA-0737-4619-A664-6AF79FAF7FBA}" destId="{796772E0-9104-4A66-8F07-CC2E1C19F587}" srcOrd="0" destOrd="0" presId="urn:microsoft.com/office/officeart/2005/8/layout/hierarchy1"/>
    <dgm:cxn modelId="{FF713B5D-F5DD-4849-96AE-60CB9EEB7007}" type="presParOf" srcId="{EB6D06EA-0737-4619-A664-6AF79FAF7FBA}" destId="{D432D91D-94F1-4AAF-B6F2-D0447EA09092}" srcOrd="1" destOrd="0" presId="urn:microsoft.com/office/officeart/2005/8/layout/hierarchy1"/>
    <dgm:cxn modelId="{38413CA0-68F0-4FBC-A785-81434C17706F}" type="presParOf" srcId="{D432D91D-94F1-4AAF-B6F2-D0447EA09092}" destId="{404F78DD-8AFB-47ED-93EF-079233A51FEB}" srcOrd="0" destOrd="0" presId="urn:microsoft.com/office/officeart/2005/8/layout/hierarchy1"/>
    <dgm:cxn modelId="{43D48D73-6A0A-4B7F-A282-9DAF9E4E4535}" type="presParOf" srcId="{404F78DD-8AFB-47ED-93EF-079233A51FEB}" destId="{B99A67D4-2C4B-481A-9F5C-9BA95B106F3D}" srcOrd="0" destOrd="0" presId="urn:microsoft.com/office/officeart/2005/8/layout/hierarchy1"/>
    <dgm:cxn modelId="{FCCC9DC4-694D-4E83-AE31-E2A6C67B1F22}" type="presParOf" srcId="{404F78DD-8AFB-47ED-93EF-079233A51FEB}" destId="{36547249-873B-4526-810B-3B971B500373}" srcOrd="1" destOrd="0" presId="urn:microsoft.com/office/officeart/2005/8/layout/hierarchy1"/>
    <dgm:cxn modelId="{9E10734A-A0F1-43EC-8522-1C6DB70A3839}" type="presParOf" srcId="{D432D91D-94F1-4AAF-B6F2-D0447EA09092}" destId="{54B19107-34B3-4AD2-8433-2132E480E20C}" srcOrd="1" destOrd="0" presId="urn:microsoft.com/office/officeart/2005/8/layout/hierarchy1"/>
    <dgm:cxn modelId="{EE531F52-EB86-44B7-BE30-BFA16D3D24F2}" type="presParOf" srcId="{54B19107-34B3-4AD2-8433-2132E480E20C}" destId="{8A809017-BA3E-46EF-A880-CC1FAA68A0AD}" srcOrd="0" destOrd="0" presId="urn:microsoft.com/office/officeart/2005/8/layout/hierarchy1"/>
    <dgm:cxn modelId="{E0C7F2B5-14B0-4817-80D5-6F90FF1A7D2C}" type="presParOf" srcId="{54B19107-34B3-4AD2-8433-2132E480E20C}" destId="{D98B7DE9-3CE0-4AED-A768-179956F57B0F}" srcOrd="1" destOrd="0" presId="urn:microsoft.com/office/officeart/2005/8/layout/hierarchy1"/>
    <dgm:cxn modelId="{3230455D-423D-4C66-84C6-993E04A4F7F5}" type="presParOf" srcId="{D98B7DE9-3CE0-4AED-A768-179956F57B0F}" destId="{B2C9FAEB-A219-4552-A3B1-C6F5301CA075}" srcOrd="0" destOrd="0" presId="urn:microsoft.com/office/officeart/2005/8/layout/hierarchy1"/>
    <dgm:cxn modelId="{2884DFC5-E0C7-43A2-AD15-2CAFB3D9F430}" type="presParOf" srcId="{B2C9FAEB-A219-4552-A3B1-C6F5301CA075}" destId="{83B85921-D69E-46FA-AB9A-97B949465BB4}" srcOrd="0" destOrd="0" presId="urn:microsoft.com/office/officeart/2005/8/layout/hierarchy1"/>
    <dgm:cxn modelId="{2A7CA19F-0141-4357-88EF-7493D796D878}" type="presParOf" srcId="{B2C9FAEB-A219-4552-A3B1-C6F5301CA075}" destId="{9A588976-DD4F-4840-BF79-220D9E6ABE79}" srcOrd="1" destOrd="0" presId="urn:microsoft.com/office/officeart/2005/8/layout/hierarchy1"/>
    <dgm:cxn modelId="{A6114E1E-7EF3-4CC1-82E1-AEFC15B06CAB}" type="presParOf" srcId="{D98B7DE9-3CE0-4AED-A768-179956F57B0F}" destId="{E482951F-6202-45DC-B0EF-FE3DBE55FFE2}" srcOrd="1" destOrd="0" presId="urn:microsoft.com/office/officeart/2005/8/layout/hierarchy1"/>
    <dgm:cxn modelId="{640CBC9F-E64E-4272-A0AA-AA9E8691E241}" type="presParOf" srcId="{EB6D06EA-0737-4619-A664-6AF79FAF7FBA}" destId="{B339DDE0-0DB5-4342-9D95-F7FF6A5CC5BA}" srcOrd="2" destOrd="0" presId="urn:microsoft.com/office/officeart/2005/8/layout/hierarchy1"/>
    <dgm:cxn modelId="{1853311E-CC4B-4EC4-B272-F55A92E37F6B}" type="presParOf" srcId="{EB6D06EA-0737-4619-A664-6AF79FAF7FBA}" destId="{C620F9E0-A1D1-421C-B9F4-478F305C3D38}" srcOrd="3" destOrd="0" presId="urn:microsoft.com/office/officeart/2005/8/layout/hierarchy1"/>
    <dgm:cxn modelId="{BB4FE93C-97DA-4700-9BA8-A875E0BD3526}" type="presParOf" srcId="{C620F9E0-A1D1-421C-B9F4-478F305C3D38}" destId="{B2A953AC-6035-45ED-80AA-FE937DA399B3}" srcOrd="0" destOrd="0" presId="urn:microsoft.com/office/officeart/2005/8/layout/hierarchy1"/>
    <dgm:cxn modelId="{744A1FD5-89BE-4097-9127-343F8EB140AA}" type="presParOf" srcId="{B2A953AC-6035-45ED-80AA-FE937DA399B3}" destId="{D0319AAB-FC7F-4B16-81F6-3FCE8FAF230C}" srcOrd="0" destOrd="0" presId="urn:microsoft.com/office/officeart/2005/8/layout/hierarchy1"/>
    <dgm:cxn modelId="{31350BC5-4799-41AA-B9E7-AF10D60DBFEF}" type="presParOf" srcId="{B2A953AC-6035-45ED-80AA-FE937DA399B3}" destId="{7A2548F3-2F13-4F8D-8A22-E311AC3E31AB}" srcOrd="1" destOrd="0" presId="urn:microsoft.com/office/officeart/2005/8/layout/hierarchy1"/>
    <dgm:cxn modelId="{D7120CC2-C34B-463F-82ED-41B826D272E0}" type="presParOf" srcId="{C620F9E0-A1D1-421C-B9F4-478F305C3D38}" destId="{8F284EFE-CD5C-42CA-8DDC-298A2E80D704}" srcOrd="1" destOrd="0" presId="urn:microsoft.com/office/officeart/2005/8/layout/hierarchy1"/>
    <dgm:cxn modelId="{62F1980B-6640-4F47-A506-9D1523AF64AE}" type="presParOf" srcId="{8F284EFE-CD5C-42CA-8DDC-298A2E80D704}" destId="{DD43A85E-72B6-4584-96E2-2DA6513D30A1}" srcOrd="0" destOrd="0" presId="urn:microsoft.com/office/officeart/2005/8/layout/hierarchy1"/>
    <dgm:cxn modelId="{31A85347-DC53-4A51-A12C-5706F45B3E2C}" type="presParOf" srcId="{8F284EFE-CD5C-42CA-8DDC-298A2E80D704}" destId="{25C03D8A-4BC5-4F76-9468-D6D58B30A5A9}" srcOrd="1" destOrd="0" presId="urn:microsoft.com/office/officeart/2005/8/layout/hierarchy1"/>
    <dgm:cxn modelId="{F806C80E-10A1-4B62-BB9A-AA2D2F34C8E3}" type="presParOf" srcId="{25C03D8A-4BC5-4F76-9468-D6D58B30A5A9}" destId="{AF2162E3-A0FB-4820-8B98-B6F54B614E39}" srcOrd="0" destOrd="0" presId="urn:microsoft.com/office/officeart/2005/8/layout/hierarchy1"/>
    <dgm:cxn modelId="{DA015122-FADC-40E6-A112-DF4390CD0385}" type="presParOf" srcId="{AF2162E3-A0FB-4820-8B98-B6F54B614E39}" destId="{A56ED42C-9BC5-4BFE-80C8-E5F1795D0CED}" srcOrd="0" destOrd="0" presId="urn:microsoft.com/office/officeart/2005/8/layout/hierarchy1"/>
    <dgm:cxn modelId="{7D7EAB7F-D0B5-4BFA-88F6-D8D5EBA52123}" type="presParOf" srcId="{AF2162E3-A0FB-4820-8B98-B6F54B614E39}" destId="{E3715A10-95FF-47FE-AA9E-1EC61AEC0105}" srcOrd="1" destOrd="0" presId="urn:microsoft.com/office/officeart/2005/8/layout/hierarchy1"/>
    <dgm:cxn modelId="{91555366-F182-4601-AF47-ABA32A7AB8FD}" type="presParOf" srcId="{25C03D8A-4BC5-4F76-9468-D6D58B30A5A9}" destId="{AEE1CA99-6897-4885-9036-DAC14F4766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3A85E-72B6-4584-96E2-2DA6513D30A1}">
      <dsp:nvSpPr>
        <dsp:cNvPr id="0" name=""/>
        <dsp:cNvSpPr/>
      </dsp:nvSpPr>
      <dsp:spPr>
        <a:xfrm>
          <a:off x="6103734" y="2441149"/>
          <a:ext cx="91440" cy="5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9DDE0-0DB5-4342-9D95-F7FF6A5CC5BA}">
      <dsp:nvSpPr>
        <dsp:cNvPr id="0" name=""/>
        <dsp:cNvSpPr/>
      </dsp:nvSpPr>
      <dsp:spPr>
        <a:xfrm>
          <a:off x="4035777" y="1281303"/>
          <a:ext cx="2113676" cy="53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326"/>
              </a:lnTo>
              <a:lnTo>
                <a:pt x="2113676" y="361326"/>
              </a:lnTo>
              <a:lnTo>
                <a:pt x="2113676" y="530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09017-BA3E-46EF-A880-CC1FAA68A0AD}">
      <dsp:nvSpPr>
        <dsp:cNvPr id="0" name=""/>
        <dsp:cNvSpPr/>
      </dsp:nvSpPr>
      <dsp:spPr>
        <a:xfrm>
          <a:off x="1876380" y="2441149"/>
          <a:ext cx="91440" cy="5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772E0-9104-4A66-8F07-CC2E1C19F587}">
      <dsp:nvSpPr>
        <dsp:cNvPr id="0" name=""/>
        <dsp:cNvSpPr/>
      </dsp:nvSpPr>
      <dsp:spPr>
        <a:xfrm>
          <a:off x="1922100" y="1281303"/>
          <a:ext cx="2113676" cy="530215"/>
        </a:xfrm>
        <a:custGeom>
          <a:avLst/>
          <a:gdLst/>
          <a:ahLst/>
          <a:cxnLst/>
          <a:rect l="0" t="0" r="0" b="0"/>
          <a:pathLst>
            <a:path>
              <a:moveTo>
                <a:pt x="2113676" y="0"/>
              </a:moveTo>
              <a:lnTo>
                <a:pt x="2113676" y="361326"/>
              </a:lnTo>
              <a:lnTo>
                <a:pt x="0" y="361326"/>
              </a:lnTo>
              <a:lnTo>
                <a:pt x="0" y="530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BCF00-1A9A-4F53-9ED3-0BD3BD507BDF}">
      <dsp:nvSpPr>
        <dsp:cNvPr id="0" name=""/>
        <dsp:cNvSpPr/>
      </dsp:nvSpPr>
      <dsp:spPr>
        <a:xfrm>
          <a:off x="1558951" y="395"/>
          <a:ext cx="4953651" cy="128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BE49DD-7820-4AB1-AD73-3F18844B2DA9}">
      <dsp:nvSpPr>
        <dsp:cNvPr id="0" name=""/>
        <dsp:cNvSpPr/>
      </dsp:nvSpPr>
      <dsp:spPr>
        <a:xfrm>
          <a:off x="1761517" y="192833"/>
          <a:ext cx="4953651" cy="128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charset="0"/>
              <a:cs typeface="Arial" charset="0"/>
            </a:rPr>
            <a:t>Внимательно прочитай задание</a:t>
          </a:r>
          <a:r>
            <a:rPr lang="ru-RU" sz="1600" b="0" i="1" kern="1200" dirty="0" smtClean="0">
              <a:latin typeface="Arial" charset="0"/>
              <a:cs typeface="Arial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latin typeface="Arial" charset="0"/>
              <a:cs typeface="Arial" charset="0"/>
            </a:rPr>
            <a:t> (Если ты хочешь узнать о данной формуле, то «кликни» по ней.)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charset="0"/>
              <a:cs typeface="Arial" charset="0"/>
            </a:rPr>
            <a:t>Выбери один из четырех вариантов и «кликни» по кружку.</a:t>
          </a:r>
          <a:endParaRPr lang="lv-LV" sz="1600" kern="1200" dirty="0"/>
        </a:p>
      </dsp:txBody>
      <dsp:txXfrm>
        <a:off x="1799034" y="230350"/>
        <a:ext cx="4878617" cy="1205874"/>
      </dsp:txXfrm>
    </dsp:sp>
    <dsp:sp modelId="{B99A67D4-2C4B-481A-9F5C-9BA95B106F3D}">
      <dsp:nvSpPr>
        <dsp:cNvPr id="0" name=""/>
        <dsp:cNvSpPr/>
      </dsp:nvSpPr>
      <dsp:spPr>
        <a:xfrm>
          <a:off x="1010554" y="1811519"/>
          <a:ext cx="1823092" cy="629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547249-873B-4526-810B-3B971B500373}">
      <dsp:nvSpPr>
        <dsp:cNvPr id="0" name=""/>
        <dsp:cNvSpPr/>
      </dsp:nvSpPr>
      <dsp:spPr>
        <a:xfrm>
          <a:off x="1213119" y="2003957"/>
          <a:ext cx="1823092" cy="629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Правильный ответ</a:t>
          </a:r>
          <a:endParaRPr lang="lv-LV" sz="1600" b="1" kern="1200" dirty="0">
            <a:latin typeface="Arial" pitchFamily="34" charset="0"/>
            <a:cs typeface="Arial" pitchFamily="34" charset="0"/>
          </a:endParaRPr>
        </a:p>
      </dsp:txBody>
      <dsp:txXfrm>
        <a:off x="1231560" y="2022398"/>
        <a:ext cx="1786210" cy="592748"/>
      </dsp:txXfrm>
    </dsp:sp>
    <dsp:sp modelId="{83B85921-D69E-46FA-AB9A-97B949465BB4}">
      <dsp:nvSpPr>
        <dsp:cNvPr id="0" name=""/>
        <dsp:cNvSpPr/>
      </dsp:nvSpPr>
      <dsp:spPr>
        <a:xfrm>
          <a:off x="231647" y="2971365"/>
          <a:ext cx="3380906" cy="115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588976-DD4F-4840-BF79-220D9E6ABE79}">
      <dsp:nvSpPr>
        <dsp:cNvPr id="0" name=""/>
        <dsp:cNvSpPr/>
      </dsp:nvSpPr>
      <dsp:spPr>
        <a:xfrm>
          <a:off x="434212" y="3163803"/>
          <a:ext cx="3380906" cy="1157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Появится морковка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«Кликни» по                    и ты перейдешь к следующему заданию.</a:t>
          </a:r>
          <a:endParaRPr lang="lv-LV" sz="1600" b="1" kern="1200" dirty="0">
            <a:latin typeface="Arial" pitchFamily="34" charset="0"/>
            <a:cs typeface="Arial" pitchFamily="34" charset="0"/>
          </a:endParaRPr>
        </a:p>
      </dsp:txBody>
      <dsp:txXfrm>
        <a:off x="468119" y="3197710"/>
        <a:ext cx="3313092" cy="1089849"/>
      </dsp:txXfrm>
    </dsp:sp>
    <dsp:sp modelId="{D0319AAB-FC7F-4B16-81F6-3FCE8FAF230C}">
      <dsp:nvSpPr>
        <dsp:cNvPr id="0" name=""/>
        <dsp:cNvSpPr/>
      </dsp:nvSpPr>
      <dsp:spPr>
        <a:xfrm>
          <a:off x="5237907" y="1811519"/>
          <a:ext cx="1823092" cy="629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2548F3-2F13-4F8D-8A22-E311AC3E31AB}">
      <dsp:nvSpPr>
        <dsp:cNvPr id="0" name=""/>
        <dsp:cNvSpPr/>
      </dsp:nvSpPr>
      <dsp:spPr>
        <a:xfrm>
          <a:off x="5440473" y="2003957"/>
          <a:ext cx="1823092" cy="629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Ошибка</a:t>
          </a:r>
          <a:endParaRPr lang="lv-LV" sz="1600" b="1" kern="1200" dirty="0">
            <a:latin typeface="Arial" pitchFamily="34" charset="0"/>
            <a:cs typeface="Arial" pitchFamily="34" charset="0"/>
          </a:endParaRPr>
        </a:p>
      </dsp:txBody>
      <dsp:txXfrm>
        <a:off x="5458914" y="2022398"/>
        <a:ext cx="1786210" cy="592748"/>
      </dsp:txXfrm>
    </dsp:sp>
    <dsp:sp modelId="{A56ED42C-9BC5-4BFE-80C8-E5F1795D0CED}">
      <dsp:nvSpPr>
        <dsp:cNvPr id="0" name=""/>
        <dsp:cNvSpPr/>
      </dsp:nvSpPr>
      <dsp:spPr>
        <a:xfrm>
          <a:off x="4017684" y="2971365"/>
          <a:ext cx="4263538" cy="158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715A10-95FF-47FE-AA9E-1EC61AEC0105}">
      <dsp:nvSpPr>
        <dsp:cNvPr id="0" name=""/>
        <dsp:cNvSpPr/>
      </dsp:nvSpPr>
      <dsp:spPr>
        <a:xfrm>
          <a:off x="4220250" y="3163803"/>
          <a:ext cx="4263538" cy="1582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charset="0"/>
              <a:cs typeface="Arial" charset="0"/>
            </a:rPr>
            <a:t>Появится правильный ответ, «кликнув» на него, ты  увидишь причины ошибки (появится правило).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charset="0"/>
              <a:cs typeface="Arial" charset="0"/>
            </a:rPr>
            <a:t>Можешь и не читать правило, а «кликнуть» по надписи </a:t>
          </a:r>
          <a:r>
            <a:rPr lang="ru-RU" sz="1600" b="1" kern="1200" dirty="0" smtClean="0">
              <a:latin typeface="Arial" charset="0"/>
              <a:cs typeface="Arial" charset="0"/>
            </a:rPr>
            <a:t>«Следующее задание».</a:t>
          </a:r>
          <a:endParaRPr lang="lv-LV" sz="1600" kern="1200" dirty="0"/>
        </a:p>
      </dsp:txBody>
      <dsp:txXfrm>
        <a:off x="4266598" y="3210151"/>
        <a:ext cx="4170842" cy="148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.jpeg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35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.jpeg"/><Relationship Id="rId7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.jpeg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5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6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7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8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9.wmf"/><Relationship Id="rId2" Type="http://schemas.openxmlformats.org/officeDocument/2006/relationships/image" Target="../media/image5.jpeg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6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7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8.wmf"/><Relationship Id="rId2" Type="http://schemas.openxmlformats.org/officeDocument/2006/relationships/image" Target="../media/image5.jpeg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.jpeg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7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7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5.jpeg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7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5.jpeg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5.jpeg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5.jpeg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5.jpeg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5.jpeg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5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5.jpeg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.jpeg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60.wmf"/><Relationship Id="rId1" Type="http://schemas.openxmlformats.org/officeDocument/2006/relationships/image" Target="../media/image5.jpeg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5.jpe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37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43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.jpeg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60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9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slide" Target="slide14.xml"/><Relationship Id="rId3" Type="http://schemas.openxmlformats.org/officeDocument/2006/relationships/image" Target="../media/image10.jpeg"/><Relationship Id="rId7" Type="http://schemas.openxmlformats.org/officeDocument/2006/relationships/slide" Target="slide60.xml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4.bin"/><Relationship Id="rId5" Type="http://schemas.openxmlformats.org/officeDocument/2006/relationships/slide" Target="slide15.xml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2.bin"/><Relationship Id="rId14" Type="http://schemas.openxmlformats.org/officeDocument/2006/relationships/slide" Target="slide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slide" Target="slide15.xml"/><Relationship Id="rId3" Type="http://schemas.openxmlformats.org/officeDocument/2006/relationships/image" Target="../media/image10.jpeg"/><Relationship Id="rId7" Type="http://schemas.openxmlformats.org/officeDocument/2006/relationships/slide" Target="slide60.xml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1.bin"/><Relationship Id="rId5" Type="http://schemas.openxmlformats.org/officeDocument/2006/relationships/slide" Target="slide16.xml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59.bin"/><Relationship Id="rId14" Type="http://schemas.openxmlformats.org/officeDocument/2006/relationships/slide" Target="slide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slide" Target="slide16.xml"/><Relationship Id="rId3" Type="http://schemas.openxmlformats.org/officeDocument/2006/relationships/image" Target="../media/image10.jpeg"/><Relationship Id="rId7" Type="http://schemas.openxmlformats.org/officeDocument/2006/relationships/slide" Target="slide60.xml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8.bin"/><Relationship Id="rId5" Type="http://schemas.openxmlformats.org/officeDocument/2006/relationships/slide" Target="slide17.xml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slide" Target="slide18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61.xml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77.bin"/><Relationship Id="rId10" Type="http://schemas.openxmlformats.org/officeDocument/2006/relationships/oleObject" Target="../embeddings/oleObject74.bin"/><Relationship Id="rId4" Type="http://schemas.openxmlformats.org/officeDocument/2006/relationships/slide" Target="slide19.xml"/><Relationship Id="rId9" Type="http://schemas.openxmlformats.org/officeDocument/2006/relationships/oleObject" Target="../embeddings/oleObject73.bin"/><Relationship Id="rId14" Type="http://schemas.openxmlformats.org/officeDocument/2006/relationships/slide" Target="slide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slide" Target="slide19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61.xml"/><Relationship Id="rId11" Type="http://schemas.openxmlformats.org/officeDocument/2006/relationships/oleObject" Target="../embeddings/oleObject82.bin"/><Relationship Id="rId5" Type="http://schemas.openxmlformats.org/officeDocument/2006/relationships/slide" Target="slide20.xml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80.bin"/><Relationship Id="rId14" Type="http://schemas.openxmlformats.org/officeDocument/2006/relationships/slide" Target="slide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slide" Target="slide20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61.xml"/><Relationship Id="rId11" Type="http://schemas.openxmlformats.org/officeDocument/2006/relationships/oleObject" Target="../embeddings/oleObject89.bin"/><Relationship Id="rId5" Type="http://schemas.openxmlformats.org/officeDocument/2006/relationships/slide" Target="slide21.xml"/><Relationship Id="rId15" Type="http://schemas.openxmlformats.org/officeDocument/2006/relationships/oleObject" Target="../embeddings/oleObject91.bin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87.bin"/><Relationship Id="rId14" Type="http://schemas.openxmlformats.org/officeDocument/2006/relationships/slide" Target="slide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slide" Target="slide2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61.xml"/><Relationship Id="rId11" Type="http://schemas.openxmlformats.org/officeDocument/2006/relationships/oleObject" Target="../embeddings/oleObject96.bin"/><Relationship Id="rId5" Type="http://schemas.openxmlformats.org/officeDocument/2006/relationships/slide" Target="slide22.xml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94.bin"/><Relationship Id="rId14" Type="http://schemas.openxmlformats.org/officeDocument/2006/relationships/slide" Target="slide7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slide" Target="slide2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61.xml"/><Relationship Id="rId11" Type="http://schemas.openxmlformats.org/officeDocument/2006/relationships/oleObject" Target="../embeddings/oleObject103.bin"/><Relationship Id="rId5" Type="http://schemas.openxmlformats.org/officeDocument/2006/relationships/slide" Target="slide23.xml"/><Relationship Id="rId15" Type="http://schemas.openxmlformats.org/officeDocument/2006/relationships/oleObject" Target="../embeddings/oleObject105.bin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01.bin"/><Relationship Id="rId14" Type="http://schemas.openxmlformats.org/officeDocument/2006/relationships/slide" Target="slide7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06.bin"/><Relationship Id="rId12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62.xml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109.bin"/><Relationship Id="rId4" Type="http://schemas.openxmlformats.org/officeDocument/2006/relationships/slide" Target="slide25.xml"/><Relationship Id="rId9" Type="http://schemas.openxmlformats.org/officeDocument/2006/relationships/oleObject" Target="../embeddings/oleObject108.bin"/><Relationship Id="rId14" Type="http://schemas.openxmlformats.org/officeDocument/2006/relationships/oleObject" Target="../embeddings/oleObject1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12.bin"/><Relationship Id="rId12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62.xml"/><Relationship Id="rId11" Type="http://schemas.openxmlformats.org/officeDocument/2006/relationships/oleObject" Target="../embeddings/oleObject116.bin"/><Relationship Id="rId5" Type="http://schemas.openxmlformats.org/officeDocument/2006/relationships/slide" Target="slide26.xml"/><Relationship Id="rId10" Type="http://schemas.openxmlformats.org/officeDocument/2006/relationships/oleObject" Target="../embeddings/oleObject115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18.bin"/><Relationship Id="rId12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62.xml"/><Relationship Id="rId11" Type="http://schemas.openxmlformats.org/officeDocument/2006/relationships/oleObject" Target="../embeddings/oleObject122.bin"/><Relationship Id="rId5" Type="http://schemas.openxmlformats.org/officeDocument/2006/relationships/slide" Target="slide27.xml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24.bin"/><Relationship Id="rId12" Type="http://schemas.openxmlformats.org/officeDocument/2006/relationships/slide" Target="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62.xml"/><Relationship Id="rId11" Type="http://schemas.openxmlformats.org/officeDocument/2006/relationships/oleObject" Target="../embeddings/oleObject128.bin"/><Relationship Id="rId5" Type="http://schemas.openxmlformats.org/officeDocument/2006/relationships/slide" Target="slide28.xml"/><Relationship Id="rId10" Type="http://schemas.openxmlformats.org/officeDocument/2006/relationships/oleObject" Target="../embeddings/oleObject127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0.bin"/><Relationship Id="rId12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62.xml"/><Relationship Id="rId11" Type="http://schemas.openxmlformats.org/officeDocument/2006/relationships/oleObject" Target="../embeddings/oleObject134.bin"/><Relationship Id="rId5" Type="http://schemas.openxmlformats.org/officeDocument/2006/relationships/slide" Target="slide29.xml"/><Relationship Id="rId10" Type="http://schemas.openxmlformats.org/officeDocument/2006/relationships/oleObject" Target="../embeddings/oleObject13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slide" Target="slide71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6.bin"/><Relationship Id="rId12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62.xml"/><Relationship Id="rId11" Type="http://schemas.openxmlformats.org/officeDocument/2006/relationships/oleObject" Target="../embeddings/oleObject140.bin"/><Relationship Id="rId5" Type="http://schemas.openxmlformats.org/officeDocument/2006/relationships/slide" Target="slide30.xml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38.bin"/><Relationship Id="rId14" Type="http://schemas.openxmlformats.org/officeDocument/2006/relationships/oleObject" Target="../embeddings/oleObject1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42.bin"/><Relationship Id="rId12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63.xml"/><Relationship Id="rId11" Type="http://schemas.openxmlformats.org/officeDocument/2006/relationships/oleObject" Target="../embeddings/oleObject146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145.bin"/><Relationship Id="rId4" Type="http://schemas.openxmlformats.org/officeDocument/2006/relationships/slide" Target="slide32.xml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48.bin"/><Relationship Id="rId12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63.xml"/><Relationship Id="rId11" Type="http://schemas.openxmlformats.org/officeDocument/2006/relationships/oleObject" Target="../embeddings/oleObject152.bin"/><Relationship Id="rId5" Type="http://schemas.openxmlformats.org/officeDocument/2006/relationships/slide" Target="slide33.xml"/><Relationship Id="rId10" Type="http://schemas.openxmlformats.org/officeDocument/2006/relationships/oleObject" Target="../embeddings/oleObject15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50.bin"/><Relationship Id="rId14" Type="http://schemas.openxmlformats.org/officeDocument/2006/relationships/oleObject" Target="../embeddings/oleObject15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54.bin"/><Relationship Id="rId12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63.xml"/><Relationship Id="rId11" Type="http://schemas.openxmlformats.org/officeDocument/2006/relationships/oleObject" Target="../embeddings/oleObject158.bin"/><Relationship Id="rId5" Type="http://schemas.openxmlformats.org/officeDocument/2006/relationships/slide" Target="slide34.xml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60.bin"/><Relationship Id="rId12" Type="http://schemas.openxmlformats.org/officeDocument/2006/relationships/slide" Target="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slide" Target="slide63.xml"/><Relationship Id="rId11" Type="http://schemas.openxmlformats.org/officeDocument/2006/relationships/oleObject" Target="../embeddings/oleObject164.bin"/><Relationship Id="rId5" Type="http://schemas.openxmlformats.org/officeDocument/2006/relationships/slide" Target="slide35.xml"/><Relationship Id="rId10" Type="http://schemas.openxmlformats.org/officeDocument/2006/relationships/oleObject" Target="../embeddings/oleObject16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62.bin"/><Relationship Id="rId14" Type="http://schemas.openxmlformats.org/officeDocument/2006/relationships/oleObject" Target="../embeddings/oleObject1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66.bin"/><Relationship Id="rId12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slide" Target="slide63.xml"/><Relationship Id="rId11" Type="http://schemas.openxmlformats.org/officeDocument/2006/relationships/oleObject" Target="../embeddings/oleObject170.bin"/><Relationship Id="rId5" Type="http://schemas.openxmlformats.org/officeDocument/2006/relationships/slide" Target="slide36.xml"/><Relationship Id="rId10" Type="http://schemas.openxmlformats.org/officeDocument/2006/relationships/oleObject" Target="../embeddings/oleObject169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68.bin"/><Relationship Id="rId14" Type="http://schemas.openxmlformats.org/officeDocument/2006/relationships/oleObject" Target="../embeddings/oleObject17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2.bin"/><Relationship Id="rId12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slide" Target="slide63.xml"/><Relationship Id="rId11" Type="http://schemas.openxmlformats.org/officeDocument/2006/relationships/oleObject" Target="../embeddings/oleObject176.bin"/><Relationship Id="rId5" Type="http://schemas.openxmlformats.org/officeDocument/2006/relationships/slide" Target="slide37.xml"/><Relationship Id="rId10" Type="http://schemas.openxmlformats.org/officeDocument/2006/relationships/oleObject" Target="../embeddings/oleObject175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74.bin"/><Relationship Id="rId14" Type="http://schemas.openxmlformats.org/officeDocument/2006/relationships/oleObject" Target="../embeddings/oleObject17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4.bin"/><Relationship Id="rId12" Type="http://schemas.openxmlformats.org/officeDocument/2006/relationships/slide" Target="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0" Type="http://schemas.openxmlformats.org/officeDocument/2006/relationships/slide" Target="slide5.xml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slide" Target="slide72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8.bin"/><Relationship Id="rId12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slide" Target="slide63.xml"/><Relationship Id="rId11" Type="http://schemas.openxmlformats.org/officeDocument/2006/relationships/oleObject" Target="../embeddings/oleObject182.bin"/><Relationship Id="rId5" Type="http://schemas.openxmlformats.org/officeDocument/2006/relationships/slide" Target="slide38.xml"/><Relationship Id="rId10" Type="http://schemas.openxmlformats.org/officeDocument/2006/relationships/oleObject" Target="../embeddings/oleObject18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80.bin"/><Relationship Id="rId14" Type="http://schemas.openxmlformats.org/officeDocument/2006/relationships/oleObject" Target="../embeddings/oleObject18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84.bin"/><Relationship Id="rId12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slide" Target="slide64.xml"/><Relationship Id="rId11" Type="http://schemas.openxmlformats.org/officeDocument/2006/relationships/oleObject" Target="../embeddings/oleObject188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187.bin"/><Relationship Id="rId4" Type="http://schemas.openxmlformats.org/officeDocument/2006/relationships/slide" Target="slide40.xml"/><Relationship Id="rId9" Type="http://schemas.openxmlformats.org/officeDocument/2006/relationships/oleObject" Target="../embeddings/oleObject186.bin"/><Relationship Id="rId14" Type="http://schemas.openxmlformats.org/officeDocument/2006/relationships/oleObject" Target="../embeddings/oleObject18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90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slide" Target="slide64.xml"/><Relationship Id="rId11" Type="http://schemas.openxmlformats.org/officeDocument/2006/relationships/oleObject" Target="../embeddings/oleObject194.bin"/><Relationship Id="rId5" Type="http://schemas.openxmlformats.org/officeDocument/2006/relationships/slide" Target="slide41.xml"/><Relationship Id="rId10" Type="http://schemas.openxmlformats.org/officeDocument/2006/relationships/oleObject" Target="../embeddings/oleObject19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92.bin"/><Relationship Id="rId14" Type="http://schemas.openxmlformats.org/officeDocument/2006/relationships/oleObject" Target="../embeddings/oleObject19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96.bin"/><Relationship Id="rId12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slide" Target="slide64.xml"/><Relationship Id="rId11" Type="http://schemas.openxmlformats.org/officeDocument/2006/relationships/oleObject" Target="../embeddings/oleObject200.bin"/><Relationship Id="rId5" Type="http://schemas.openxmlformats.org/officeDocument/2006/relationships/slide" Target="slide42.xml"/><Relationship Id="rId10" Type="http://schemas.openxmlformats.org/officeDocument/2006/relationships/oleObject" Target="../embeddings/oleObject199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98.bin"/><Relationship Id="rId14" Type="http://schemas.openxmlformats.org/officeDocument/2006/relationships/oleObject" Target="../embeddings/oleObject20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02.bin"/><Relationship Id="rId12" Type="http://schemas.openxmlformats.org/officeDocument/2006/relationships/slide" Target="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slide" Target="slide64.xml"/><Relationship Id="rId11" Type="http://schemas.openxmlformats.org/officeDocument/2006/relationships/oleObject" Target="../embeddings/oleObject206.bin"/><Relationship Id="rId5" Type="http://schemas.openxmlformats.org/officeDocument/2006/relationships/slide" Target="slide43.xml"/><Relationship Id="rId10" Type="http://schemas.openxmlformats.org/officeDocument/2006/relationships/oleObject" Target="../embeddings/oleObject205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04.bin"/><Relationship Id="rId14" Type="http://schemas.openxmlformats.org/officeDocument/2006/relationships/oleObject" Target="../embeddings/oleObject20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08.bin"/><Relationship Id="rId12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slide" Target="slide64.xml"/><Relationship Id="rId11" Type="http://schemas.openxmlformats.org/officeDocument/2006/relationships/oleObject" Target="../embeddings/oleObject212.bin"/><Relationship Id="rId5" Type="http://schemas.openxmlformats.org/officeDocument/2006/relationships/slide" Target="slide44.xml"/><Relationship Id="rId10" Type="http://schemas.openxmlformats.org/officeDocument/2006/relationships/oleObject" Target="../embeddings/oleObject21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10.bin"/><Relationship Id="rId14" Type="http://schemas.openxmlformats.org/officeDocument/2006/relationships/oleObject" Target="../embeddings/oleObject21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14.bin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slide" Target="slide64.xml"/><Relationship Id="rId11" Type="http://schemas.openxmlformats.org/officeDocument/2006/relationships/oleObject" Target="../embeddings/oleObject218.bin"/><Relationship Id="rId5" Type="http://schemas.openxmlformats.org/officeDocument/2006/relationships/slide" Target="slide45.xml"/><Relationship Id="rId10" Type="http://schemas.openxmlformats.org/officeDocument/2006/relationships/oleObject" Target="../embeddings/oleObject217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16.bin"/><Relationship Id="rId14" Type="http://schemas.openxmlformats.org/officeDocument/2006/relationships/oleObject" Target="../embeddings/oleObject21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20.bin"/><Relationship Id="rId12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slide" Target="slide64.xml"/><Relationship Id="rId11" Type="http://schemas.openxmlformats.org/officeDocument/2006/relationships/oleObject" Target="../embeddings/oleObject224.bin"/><Relationship Id="rId5" Type="http://schemas.openxmlformats.org/officeDocument/2006/relationships/slide" Target="slide46.xml"/><Relationship Id="rId10" Type="http://schemas.openxmlformats.org/officeDocument/2006/relationships/oleObject" Target="../embeddings/oleObject22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22.bin"/><Relationship Id="rId14" Type="http://schemas.openxmlformats.org/officeDocument/2006/relationships/oleObject" Target="../embeddings/oleObject22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slide" Target="slide73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26.bin"/><Relationship Id="rId12" Type="http://schemas.openxmlformats.org/officeDocument/2006/relationships/slide" Target="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slide" Target="slide64.xml"/><Relationship Id="rId11" Type="http://schemas.openxmlformats.org/officeDocument/2006/relationships/oleObject" Target="../embeddings/oleObject230.bin"/><Relationship Id="rId5" Type="http://schemas.openxmlformats.org/officeDocument/2006/relationships/slide" Target="slide47.xml"/><Relationship Id="rId10" Type="http://schemas.openxmlformats.org/officeDocument/2006/relationships/oleObject" Target="../embeddings/oleObject229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28.bin"/><Relationship Id="rId14" Type="http://schemas.openxmlformats.org/officeDocument/2006/relationships/oleObject" Target="../embeddings/oleObject23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2.bin"/><Relationship Id="rId11" Type="http://schemas.openxmlformats.org/officeDocument/2006/relationships/slide" Target="slide74.xml"/><Relationship Id="rId5" Type="http://schemas.openxmlformats.org/officeDocument/2006/relationships/image" Target="../media/image11.jpeg"/><Relationship Id="rId10" Type="http://schemas.openxmlformats.org/officeDocument/2006/relationships/slide" Target="slide48.xml"/><Relationship Id="rId4" Type="http://schemas.openxmlformats.org/officeDocument/2006/relationships/slide" Target="slide49.xml"/><Relationship Id="rId9" Type="http://schemas.openxmlformats.org/officeDocument/2006/relationships/oleObject" Target="../embeddings/oleObject23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slide" Target="slide6.xml"/><Relationship Id="rId3" Type="http://schemas.openxmlformats.org/officeDocument/2006/relationships/image" Target="../media/image10.jpeg"/><Relationship Id="rId7" Type="http://schemas.openxmlformats.org/officeDocument/2006/relationships/slide" Target="slide58.xml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4" Type="http://schemas.openxmlformats.org/officeDocument/2006/relationships/slide" Target="slide7.xml"/><Relationship Id="rId9" Type="http://schemas.openxmlformats.org/officeDocument/2006/relationships/oleObject" Target="../embeddings/oleObject10.bin"/><Relationship Id="rId14" Type="http://schemas.openxmlformats.org/officeDocument/2006/relationships/slide" Target="slide6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39.bin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38.bin"/><Relationship Id="rId11" Type="http://schemas.openxmlformats.org/officeDocument/2006/relationships/slide" Target="slide74.xml"/><Relationship Id="rId5" Type="http://schemas.openxmlformats.org/officeDocument/2006/relationships/oleObject" Target="../embeddings/oleObject237.bin"/><Relationship Id="rId10" Type="http://schemas.openxmlformats.org/officeDocument/2006/relationships/slide" Target="slide49.xml"/><Relationship Id="rId4" Type="http://schemas.openxmlformats.org/officeDocument/2006/relationships/image" Target="../media/image11.jpeg"/><Relationship Id="rId9" Type="http://schemas.openxmlformats.org/officeDocument/2006/relationships/slide" Target="slide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44.bin"/><Relationship Id="rId12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3.bin"/><Relationship Id="rId11" Type="http://schemas.openxmlformats.org/officeDocument/2006/relationships/slide" Target="slide74.xml"/><Relationship Id="rId5" Type="http://schemas.openxmlformats.org/officeDocument/2006/relationships/oleObject" Target="../embeddings/oleObject242.bin"/><Relationship Id="rId10" Type="http://schemas.openxmlformats.org/officeDocument/2006/relationships/slide" Target="slide50.xml"/><Relationship Id="rId4" Type="http://schemas.openxmlformats.org/officeDocument/2006/relationships/image" Target="../media/image11.jpeg"/><Relationship Id="rId9" Type="http://schemas.openxmlformats.org/officeDocument/2006/relationships/slide" Target="slide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49.bin"/><Relationship Id="rId12" Type="http://schemas.openxmlformats.org/officeDocument/2006/relationships/oleObject" Target="../embeddings/oleObject2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48.bin"/><Relationship Id="rId11" Type="http://schemas.openxmlformats.org/officeDocument/2006/relationships/slide" Target="slide74.xml"/><Relationship Id="rId5" Type="http://schemas.openxmlformats.org/officeDocument/2006/relationships/oleObject" Target="../embeddings/oleObject247.bin"/><Relationship Id="rId10" Type="http://schemas.openxmlformats.org/officeDocument/2006/relationships/slide" Target="slide51.xml"/><Relationship Id="rId4" Type="http://schemas.openxmlformats.org/officeDocument/2006/relationships/image" Target="../media/image11.jpeg"/><Relationship Id="rId9" Type="http://schemas.openxmlformats.org/officeDocument/2006/relationships/slide" Target="slide5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54.bin"/><Relationship Id="rId12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3.bin"/><Relationship Id="rId11" Type="http://schemas.openxmlformats.org/officeDocument/2006/relationships/slide" Target="slide74.xml"/><Relationship Id="rId5" Type="http://schemas.openxmlformats.org/officeDocument/2006/relationships/oleObject" Target="../embeddings/oleObject252.bin"/><Relationship Id="rId10" Type="http://schemas.openxmlformats.org/officeDocument/2006/relationships/slide" Target="slide52.xml"/><Relationship Id="rId4" Type="http://schemas.openxmlformats.org/officeDocument/2006/relationships/image" Target="../media/image11.jpeg"/><Relationship Id="rId9" Type="http://schemas.openxmlformats.org/officeDocument/2006/relationships/slide" Target="slide5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59.bin"/><Relationship Id="rId12" Type="http://schemas.openxmlformats.org/officeDocument/2006/relationships/oleObject" Target="../embeddings/oleObject2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58.bin"/><Relationship Id="rId11" Type="http://schemas.openxmlformats.org/officeDocument/2006/relationships/slide" Target="slide74.xml"/><Relationship Id="rId5" Type="http://schemas.openxmlformats.org/officeDocument/2006/relationships/oleObject" Target="../embeddings/oleObject257.bin"/><Relationship Id="rId10" Type="http://schemas.openxmlformats.org/officeDocument/2006/relationships/slide" Target="slide53.xml"/><Relationship Id="rId4" Type="http://schemas.openxmlformats.org/officeDocument/2006/relationships/image" Target="../media/image11.jpeg"/><Relationship Id="rId9" Type="http://schemas.openxmlformats.org/officeDocument/2006/relationships/slide" Target="slide5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64.bin"/><Relationship Id="rId12" Type="http://schemas.openxmlformats.org/officeDocument/2006/relationships/oleObject" Target="../embeddings/oleObject2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63.bin"/><Relationship Id="rId11" Type="http://schemas.openxmlformats.org/officeDocument/2006/relationships/slide" Target="slide74.xml"/><Relationship Id="rId5" Type="http://schemas.openxmlformats.org/officeDocument/2006/relationships/oleObject" Target="../embeddings/oleObject262.bin"/><Relationship Id="rId10" Type="http://schemas.openxmlformats.org/officeDocument/2006/relationships/slide" Target="slide54.xml"/><Relationship Id="rId4" Type="http://schemas.openxmlformats.org/officeDocument/2006/relationships/image" Target="../media/image11.jpeg"/><Relationship Id="rId9" Type="http://schemas.openxmlformats.org/officeDocument/2006/relationships/slide" Target="slide5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69.bin"/><Relationship Id="rId12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68.bin"/><Relationship Id="rId11" Type="http://schemas.openxmlformats.org/officeDocument/2006/relationships/slide" Target="slide74.xml"/><Relationship Id="rId5" Type="http://schemas.openxmlformats.org/officeDocument/2006/relationships/oleObject" Target="../embeddings/oleObject267.bin"/><Relationship Id="rId10" Type="http://schemas.openxmlformats.org/officeDocument/2006/relationships/slide" Target="slide55.xml"/><Relationship Id="rId4" Type="http://schemas.openxmlformats.org/officeDocument/2006/relationships/image" Target="../media/image11.jpeg"/><Relationship Id="rId9" Type="http://schemas.openxmlformats.org/officeDocument/2006/relationships/slide" Target="slide5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74.bin"/><Relationship Id="rId12" Type="http://schemas.openxmlformats.org/officeDocument/2006/relationships/oleObject" Target="../embeddings/oleObject2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73.bin"/><Relationship Id="rId11" Type="http://schemas.openxmlformats.org/officeDocument/2006/relationships/slide" Target="slide74.xml"/><Relationship Id="rId5" Type="http://schemas.openxmlformats.org/officeDocument/2006/relationships/oleObject" Target="../embeddings/oleObject272.bin"/><Relationship Id="rId10" Type="http://schemas.openxmlformats.org/officeDocument/2006/relationships/slide" Target="slide56.xml"/><Relationship Id="rId4" Type="http://schemas.openxmlformats.org/officeDocument/2006/relationships/image" Target="../media/image11.jpeg"/><Relationship Id="rId9" Type="http://schemas.openxmlformats.org/officeDocument/2006/relationships/slide" Target="slide5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78.bin"/><Relationship Id="rId12" Type="http://schemas.openxmlformats.org/officeDocument/2006/relationships/slide" Target="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slide" Target="slide65.xml"/><Relationship Id="rId11" Type="http://schemas.openxmlformats.org/officeDocument/2006/relationships/oleObject" Target="../embeddings/oleObject282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7.bin"/><Relationship Id="rId9" Type="http://schemas.openxmlformats.org/officeDocument/2006/relationships/oleObject" Target="../embeddings/oleObject280.bin"/><Relationship Id="rId14" Type="http://schemas.openxmlformats.org/officeDocument/2006/relationships/oleObject" Target="../embeddings/oleObject28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13" Type="http://schemas.openxmlformats.org/officeDocument/2006/relationships/slide" Target="slide78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85.bin"/><Relationship Id="rId12" Type="http://schemas.openxmlformats.org/officeDocument/2006/relationships/slide" Target="slide7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8.xml"/><Relationship Id="rId1" Type="http://schemas.openxmlformats.org/officeDocument/2006/relationships/vmlDrawing" Target="../drawings/vmlDrawing47.vml"/><Relationship Id="rId6" Type="http://schemas.openxmlformats.org/officeDocument/2006/relationships/slide" Target="slide65.xml"/><Relationship Id="rId11" Type="http://schemas.openxmlformats.org/officeDocument/2006/relationships/oleObject" Target="../embeddings/oleObject289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290.bin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4.bin"/><Relationship Id="rId9" Type="http://schemas.openxmlformats.org/officeDocument/2006/relationships/oleObject" Target="../embeddings/oleObject287.bin"/><Relationship Id="rId14" Type="http://schemas.openxmlformats.org/officeDocument/2006/relationships/slide" Target="slide7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slide" Target="slide7.xml"/><Relationship Id="rId3" Type="http://schemas.openxmlformats.org/officeDocument/2006/relationships/image" Target="../media/image10.jpeg"/><Relationship Id="rId7" Type="http://schemas.openxmlformats.org/officeDocument/2006/relationships/slide" Target="slide58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slide" Target="slide8.xml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17.bin"/><Relationship Id="rId14" Type="http://schemas.openxmlformats.org/officeDocument/2006/relationships/slide" Target="slide6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92.bin"/><Relationship Id="rId12" Type="http://schemas.openxmlformats.org/officeDocument/2006/relationships/slide" Target="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slide" Target="slide65.xml"/><Relationship Id="rId11" Type="http://schemas.openxmlformats.org/officeDocument/2006/relationships/oleObject" Target="../embeddings/oleObject296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295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4.bin"/><Relationship Id="rId14" Type="http://schemas.openxmlformats.org/officeDocument/2006/relationships/oleObject" Target="../embeddings/oleObject29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0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99.bin"/><Relationship Id="rId12" Type="http://schemas.openxmlformats.org/officeDocument/2006/relationships/slide" Target="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slide" Target="slide65.xml"/><Relationship Id="rId11" Type="http://schemas.openxmlformats.org/officeDocument/2006/relationships/oleObject" Target="../embeddings/oleObject303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02.bin"/><Relationship Id="rId4" Type="http://schemas.openxmlformats.org/officeDocument/2006/relationships/oleObject" Target="../embeddings/oleObject298.bin"/><Relationship Id="rId9" Type="http://schemas.openxmlformats.org/officeDocument/2006/relationships/oleObject" Target="../embeddings/oleObject301.bin"/><Relationship Id="rId14" Type="http://schemas.openxmlformats.org/officeDocument/2006/relationships/oleObject" Target="../embeddings/oleObject30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06.bin"/><Relationship Id="rId12" Type="http://schemas.openxmlformats.org/officeDocument/2006/relationships/slide" Target="slide76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7.xml"/><Relationship Id="rId1" Type="http://schemas.openxmlformats.org/officeDocument/2006/relationships/vmlDrawing" Target="../drawings/vmlDrawing50.vml"/><Relationship Id="rId6" Type="http://schemas.openxmlformats.org/officeDocument/2006/relationships/slide" Target="slide65.xml"/><Relationship Id="rId11" Type="http://schemas.openxmlformats.org/officeDocument/2006/relationships/oleObject" Target="../embeddings/oleObject310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09.bin"/><Relationship Id="rId4" Type="http://schemas.openxmlformats.org/officeDocument/2006/relationships/oleObject" Target="../embeddings/oleObject305.bin"/><Relationship Id="rId9" Type="http://schemas.openxmlformats.org/officeDocument/2006/relationships/oleObject" Target="../embeddings/oleObject308.bin"/><Relationship Id="rId14" Type="http://schemas.openxmlformats.org/officeDocument/2006/relationships/oleObject" Target="../embeddings/oleObject31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13.bin"/><Relationship Id="rId12" Type="http://schemas.openxmlformats.org/officeDocument/2006/relationships/slide" Target="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slide" Target="slide65.xml"/><Relationship Id="rId11" Type="http://schemas.openxmlformats.org/officeDocument/2006/relationships/oleObject" Target="../embeddings/oleObject317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2.bin"/><Relationship Id="rId9" Type="http://schemas.openxmlformats.org/officeDocument/2006/relationships/oleObject" Target="../embeddings/oleObject315.bin"/><Relationship Id="rId14" Type="http://schemas.openxmlformats.org/officeDocument/2006/relationships/oleObject" Target="../embeddings/oleObject31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20.bin"/><Relationship Id="rId12" Type="http://schemas.openxmlformats.org/officeDocument/2006/relationships/slide" Target="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slide" Target="slide65.xml"/><Relationship Id="rId11" Type="http://schemas.openxmlformats.org/officeDocument/2006/relationships/oleObject" Target="../embeddings/oleObject324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9.bin"/><Relationship Id="rId9" Type="http://schemas.openxmlformats.org/officeDocument/2006/relationships/oleObject" Target="../embeddings/oleObject322.bin"/><Relationship Id="rId14" Type="http://schemas.openxmlformats.org/officeDocument/2006/relationships/oleObject" Target="../embeddings/oleObject3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8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27.bin"/><Relationship Id="rId12" Type="http://schemas.openxmlformats.org/officeDocument/2006/relationships/slide" Target="slide7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8.xml"/><Relationship Id="rId1" Type="http://schemas.openxmlformats.org/officeDocument/2006/relationships/vmlDrawing" Target="../drawings/vmlDrawing53.vml"/><Relationship Id="rId6" Type="http://schemas.openxmlformats.org/officeDocument/2006/relationships/slide" Target="slide65.xml"/><Relationship Id="rId11" Type="http://schemas.openxmlformats.org/officeDocument/2006/relationships/oleObject" Target="../embeddings/oleObject331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30.bin"/><Relationship Id="rId4" Type="http://schemas.openxmlformats.org/officeDocument/2006/relationships/oleObject" Target="../embeddings/oleObject326.bin"/><Relationship Id="rId9" Type="http://schemas.openxmlformats.org/officeDocument/2006/relationships/oleObject" Target="../embeddings/oleObject329.bin"/><Relationship Id="rId14" Type="http://schemas.openxmlformats.org/officeDocument/2006/relationships/oleObject" Target="../embeddings/oleObject33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5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34.bin"/><Relationship Id="rId12" Type="http://schemas.openxmlformats.org/officeDocument/2006/relationships/slide" Target="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slide" Target="slide65.xml"/><Relationship Id="rId11" Type="http://schemas.openxmlformats.org/officeDocument/2006/relationships/oleObject" Target="../embeddings/oleObject338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37.bin"/><Relationship Id="rId4" Type="http://schemas.openxmlformats.org/officeDocument/2006/relationships/oleObject" Target="../embeddings/oleObject333.bin"/><Relationship Id="rId9" Type="http://schemas.openxmlformats.org/officeDocument/2006/relationships/oleObject" Target="../embeddings/oleObject336.bin"/><Relationship Id="rId14" Type="http://schemas.openxmlformats.org/officeDocument/2006/relationships/oleObject" Target="../embeddings/oleObject33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slide" Target="slide75.xml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41.bin"/><Relationship Id="rId12" Type="http://schemas.openxmlformats.org/officeDocument/2006/relationships/slide" Target="slide78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9.xml"/><Relationship Id="rId1" Type="http://schemas.openxmlformats.org/officeDocument/2006/relationships/vmlDrawing" Target="../drawings/vmlDrawing55.vml"/><Relationship Id="rId6" Type="http://schemas.openxmlformats.org/officeDocument/2006/relationships/slide" Target="slide65.xml"/><Relationship Id="rId11" Type="http://schemas.openxmlformats.org/officeDocument/2006/relationships/oleObject" Target="../embeddings/oleObject345.bin"/><Relationship Id="rId5" Type="http://schemas.openxmlformats.org/officeDocument/2006/relationships/image" Target="../media/image11.jpeg"/><Relationship Id="rId15" Type="http://schemas.openxmlformats.org/officeDocument/2006/relationships/slide" Target="slide28.xml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40.bin"/><Relationship Id="rId9" Type="http://schemas.openxmlformats.org/officeDocument/2006/relationships/oleObject" Target="../embeddings/oleObject343.bin"/><Relationship Id="rId14" Type="http://schemas.openxmlformats.org/officeDocument/2006/relationships/oleObject" Target="../embeddings/oleObject34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3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34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slide" Target="slide9.xml"/><Relationship Id="rId3" Type="http://schemas.openxmlformats.org/officeDocument/2006/relationships/image" Target="../media/image10.jpeg"/><Relationship Id="rId7" Type="http://schemas.openxmlformats.org/officeDocument/2006/relationships/slide" Target="slide59.xml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5.bin"/><Relationship Id="rId4" Type="http://schemas.openxmlformats.org/officeDocument/2006/relationships/slide" Target="slide10.xml"/><Relationship Id="rId9" Type="http://schemas.openxmlformats.org/officeDocument/2006/relationships/oleObject" Target="../embeddings/oleObject24.bin"/><Relationship Id="rId14" Type="http://schemas.openxmlformats.org/officeDocument/2006/relationships/slide" Target="slide6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34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52.bin"/><Relationship Id="rId5" Type="http://schemas.openxmlformats.org/officeDocument/2006/relationships/oleObject" Target="../embeddings/oleObject351.bin"/><Relationship Id="rId4" Type="http://schemas.openxmlformats.org/officeDocument/2006/relationships/oleObject" Target="../embeddings/oleObject35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35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35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oleObject" Target="../embeddings/oleObject356.bin"/><Relationship Id="rId4" Type="http://schemas.openxmlformats.org/officeDocument/2006/relationships/oleObject" Target="../embeddings/oleObject35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35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35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35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36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36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slide" Target="slide10.xml"/><Relationship Id="rId3" Type="http://schemas.openxmlformats.org/officeDocument/2006/relationships/image" Target="../media/image10.jpeg"/><Relationship Id="rId7" Type="http://schemas.openxmlformats.org/officeDocument/2006/relationships/slide" Target="slide59.xml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slide" Target="slide11.xml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1.bin"/><Relationship Id="rId14" Type="http://schemas.openxmlformats.org/officeDocument/2006/relationships/slide" Target="slide6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6.bin"/><Relationship Id="rId3" Type="http://schemas.openxmlformats.org/officeDocument/2006/relationships/image" Target="../media/image109.jpeg"/><Relationship Id="rId7" Type="http://schemas.openxmlformats.org/officeDocument/2006/relationships/oleObject" Target="../embeddings/oleObject3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364.bin"/><Relationship Id="rId5" Type="http://schemas.openxmlformats.org/officeDocument/2006/relationships/oleObject" Target="../embeddings/oleObject363.bin"/><Relationship Id="rId4" Type="http://schemas.openxmlformats.org/officeDocument/2006/relationships/oleObject" Target="../embeddings/oleObject362.bin"/><Relationship Id="rId9" Type="http://schemas.openxmlformats.org/officeDocument/2006/relationships/oleObject" Target="../embeddings/oleObject367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2.bin"/><Relationship Id="rId3" Type="http://schemas.openxmlformats.org/officeDocument/2006/relationships/image" Target="../media/image109.jpeg"/><Relationship Id="rId7" Type="http://schemas.openxmlformats.org/officeDocument/2006/relationships/oleObject" Target="../embeddings/oleObject3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70.bin"/><Relationship Id="rId5" Type="http://schemas.openxmlformats.org/officeDocument/2006/relationships/oleObject" Target="../embeddings/oleObject369.bin"/><Relationship Id="rId10" Type="http://schemas.openxmlformats.org/officeDocument/2006/relationships/oleObject" Target="../embeddings/oleObject374.bin"/><Relationship Id="rId4" Type="http://schemas.openxmlformats.org/officeDocument/2006/relationships/oleObject" Target="../embeddings/oleObject368.bin"/><Relationship Id="rId9" Type="http://schemas.openxmlformats.org/officeDocument/2006/relationships/oleObject" Target="../embeddings/oleObject37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5" Type="http://schemas.openxmlformats.org/officeDocument/2006/relationships/oleObject" Target="../embeddings/oleObject376.bin"/><Relationship Id="rId4" Type="http://schemas.openxmlformats.org/officeDocument/2006/relationships/oleObject" Target="../embeddings/oleObject37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1.bin"/><Relationship Id="rId3" Type="http://schemas.openxmlformats.org/officeDocument/2006/relationships/image" Target="../media/image109.jpeg"/><Relationship Id="rId7" Type="http://schemas.openxmlformats.org/officeDocument/2006/relationships/oleObject" Target="../embeddings/oleObject3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79.bin"/><Relationship Id="rId5" Type="http://schemas.openxmlformats.org/officeDocument/2006/relationships/oleObject" Target="../embeddings/oleObject378.bin"/><Relationship Id="rId4" Type="http://schemas.openxmlformats.org/officeDocument/2006/relationships/oleObject" Target="../embeddings/oleObject377.bin"/><Relationship Id="rId9" Type="http://schemas.openxmlformats.org/officeDocument/2006/relationships/oleObject" Target="../embeddings/oleObject38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385.bin"/><Relationship Id="rId5" Type="http://schemas.openxmlformats.org/officeDocument/2006/relationships/oleObject" Target="../embeddings/oleObject384.bin"/><Relationship Id="rId4" Type="http://schemas.openxmlformats.org/officeDocument/2006/relationships/oleObject" Target="../embeddings/oleObject38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5" Type="http://schemas.openxmlformats.org/officeDocument/2006/relationships/oleObject" Target="../embeddings/oleObject387.bin"/><Relationship Id="rId4" Type="http://schemas.openxmlformats.org/officeDocument/2006/relationships/oleObject" Target="../embeddings/oleObject38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slide" Target="slide11.xml"/><Relationship Id="rId3" Type="http://schemas.openxmlformats.org/officeDocument/2006/relationships/image" Target="../media/image10.jpeg"/><Relationship Id="rId7" Type="http://schemas.openxmlformats.org/officeDocument/2006/relationships/slide" Target="slide59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0.bin"/><Relationship Id="rId5" Type="http://schemas.openxmlformats.org/officeDocument/2006/relationships/slide" Target="slide12.xml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8.bin"/><Relationship Id="rId14" Type="http://schemas.openxmlformats.org/officeDocument/2006/relationships/slide" Target="slide6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dom.com/photo/273470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tdosug.ru/xd/%D0%BA%D0%B0%D1%80%D1%82%D0%B8%D0%BD%D1%8B/page/14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slide" Target="slide13.xml"/><Relationship Id="rId3" Type="http://schemas.openxmlformats.org/officeDocument/2006/relationships/image" Target="../media/image10.jpeg"/><Relationship Id="rId7" Type="http://schemas.openxmlformats.org/officeDocument/2006/relationships/slide" Target="slide60.xml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6.bin"/><Relationship Id="rId4" Type="http://schemas.openxmlformats.org/officeDocument/2006/relationships/slide" Target="slide14.xml"/><Relationship Id="rId9" Type="http://schemas.openxmlformats.org/officeDocument/2006/relationships/oleObject" Target="../embeddings/oleObject45.bin"/><Relationship Id="rId14" Type="http://schemas.openxmlformats.org/officeDocument/2006/relationships/slide" Target="slide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Тест – консультант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по теме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i="1" dirty="0" smtClean="0">
                <a:solidFill>
                  <a:srgbClr val="7030A0"/>
                </a:solidFill>
              </a:rPr>
              <a:t>Формулы и работа с ними</a:t>
            </a:r>
            <a:r>
              <a:rPr lang="ru-RU" sz="4800" b="1" dirty="0" smtClean="0">
                <a:solidFill>
                  <a:srgbClr val="7030A0"/>
                </a:solidFill>
              </a:rPr>
              <a:t>»</a:t>
            </a:r>
            <a:endParaRPr lang="lv-LV" sz="4800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 rot="20228921">
            <a:off x="3392831" y="4281160"/>
            <a:ext cx="1928826" cy="571504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Начать тестирование</a:t>
            </a:r>
            <a:endParaRPr lang="lv-LV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429264"/>
            <a:ext cx="40005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Учитель математики</a:t>
            </a:r>
          </a:p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Мацанова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 Ирина Александровна</a:t>
            </a:r>
          </a:p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Олайнская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 средняя школа №2</a:t>
            </a:r>
          </a:p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г.Олайне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Олайнский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 край, Латвия</a:t>
            </a:r>
            <a:endParaRPr lang="lv-LV" sz="16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99013" y="920750"/>
          <a:ext cx="307975" cy="333375"/>
        </p:xfrm>
        <a:graphic>
          <a:graphicData uri="http://schemas.openxmlformats.org/presentationml/2006/ole">
            <p:oleObj spid="_x0000_s67691" name="Формула" r:id="rId6" imgW="152268" imgH="164957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643174" y="928670"/>
          <a:ext cx="1128712" cy="357188"/>
        </p:xfrm>
        <a:graphic>
          <a:graphicData uri="http://schemas.openxmlformats.org/presentationml/2006/ole">
            <p:oleObj spid="_x0000_s67692" name="Формула" r:id="rId8" imgW="558558" imgH="177723" progId="Equation.3">
              <p:embed/>
            </p:oleObj>
          </a:graphicData>
        </a:graphic>
      </p:graphicFrame>
      <p:graphicFrame>
        <p:nvGraphicFramePr>
          <p:cNvPr id="64522" name="Object 8"/>
          <p:cNvGraphicFramePr>
            <a:graphicFrameLocks noChangeAspect="1"/>
          </p:cNvGraphicFramePr>
          <p:nvPr/>
        </p:nvGraphicFramePr>
        <p:xfrm>
          <a:off x="1571604" y="1857364"/>
          <a:ext cx="1909166" cy="500066"/>
        </p:xfrm>
        <a:graphic>
          <a:graphicData uri="http://schemas.openxmlformats.org/presentationml/2006/ole">
            <p:oleObj spid="_x0000_s67693" name="Формула" r:id="rId9" imgW="774364" imgH="203112" progId="Equation.3">
              <p:embed/>
            </p:oleObj>
          </a:graphicData>
        </a:graphic>
      </p:graphicFrame>
      <p:graphicFrame>
        <p:nvGraphicFramePr>
          <p:cNvPr id="64523" name="Object 8"/>
          <p:cNvGraphicFramePr>
            <a:graphicFrameLocks noChangeAspect="1"/>
          </p:cNvGraphicFramePr>
          <p:nvPr/>
        </p:nvGraphicFramePr>
        <p:xfrm>
          <a:off x="1643042" y="2928934"/>
          <a:ext cx="1857387" cy="453760"/>
        </p:xfrm>
        <a:graphic>
          <a:graphicData uri="http://schemas.openxmlformats.org/presentationml/2006/ole">
            <p:oleObj spid="_x0000_s67694" name="Формула" r:id="rId10" imgW="723272" imgH="177646" progId="Equation.3">
              <p:embed/>
            </p:oleObj>
          </a:graphicData>
        </a:graphic>
      </p:graphicFrame>
      <p:graphicFrame>
        <p:nvGraphicFramePr>
          <p:cNvPr id="64524" name="Object 8"/>
          <p:cNvGraphicFramePr>
            <a:graphicFrameLocks noChangeAspect="1"/>
          </p:cNvGraphicFramePr>
          <p:nvPr/>
        </p:nvGraphicFramePr>
        <p:xfrm>
          <a:off x="5143504" y="1857364"/>
          <a:ext cx="1866916" cy="500066"/>
        </p:xfrm>
        <a:graphic>
          <a:graphicData uri="http://schemas.openxmlformats.org/presentationml/2006/ole">
            <p:oleObj spid="_x0000_s67695" name="Формула" r:id="rId11" imgW="660113" imgH="177723" progId="Equation.3">
              <p:embed/>
            </p:oleObj>
          </a:graphicData>
        </a:graphic>
      </p:graphicFrame>
      <p:graphicFrame>
        <p:nvGraphicFramePr>
          <p:cNvPr id="64525" name="Object 8"/>
          <p:cNvGraphicFramePr>
            <a:graphicFrameLocks noChangeAspect="1"/>
          </p:cNvGraphicFramePr>
          <p:nvPr/>
        </p:nvGraphicFramePr>
        <p:xfrm>
          <a:off x="5143504" y="2928934"/>
          <a:ext cx="1902476" cy="500066"/>
        </p:xfrm>
        <a:graphic>
          <a:graphicData uri="http://schemas.openxmlformats.org/presentationml/2006/ole">
            <p:oleObj spid="_x0000_s67696" name="Формула" r:id="rId12" imgW="672516" imgH="177646" progId="Equation.3">
              <p:embed/>
            </p:oleObj>
          </a:graphicData>
        </a:graphic>
      </p:graphicFrame>
      <p:grpSp>
        <p:nvGrpSpPr>
          <p:cNvPr id="2" name="Группа 30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452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909763" cy="500063"/>
          </p:xfrm>
          <a:graphic>
            <a:graphicData uri="http://schemas.openxmlformats.org/presentationml/2006/ole">
              <p:oleObj spid="_x0000_s67697" name="Формула" r:id="rId15" imgW="774364" imgH="203112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выразив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99013" y="920750"/>
          <a:ext cx="307975" cy="333375"/>
        </p:xfrm>
        <a:graphic>
          <a:graphicData uri="http://schemas.openxmlformats.org/presentationml/2006/ole">
            <p:oleObj spid="_x0000_s66667" name="Формула" r:id="rId6" imgW="152268" imgH="164957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643174" y="928670"/>
          <a:ext cx="1128712" cy="357188"/>
        </p:xfrm>
        <a:graphic>
          <a:graphicData uri="http://schemas.openxmlformats.org/presentationml/2006/ole">
            <p:oleObj spid="_x0000_s66668" name="Формула" r:id="rId8" imgW="558558" imgH="177723" progId="Equation.3">
              <p:embed/>
            </p:oleObj>
          </a:graphicData>
        </a:graphic>
      </p:graphicFrame>
      <p:graphicFrame>
        <p:nvGraphicFramePr>
          <p:cNvPr id="64522" name="Object 8"/>
          <p:cNvGraphicFramePr>
            <a:graphicFrameLocks noChangeAspect="1"/>
          </p:cNvGraphicFramePr>
          <p:nvPr/>
        </p:nvGraphicFramePr>
        <p:xfrm>
          <a:off x="1571604" y="1857364"/>
          <a:ext cx="1909166" cy="500066"/>
        </p:xfrm>
        <a:graphic>
          <a:graphicData uri="http://schemas.openxmlformats.org/presentationml/2006/ole">
            <p:oleObj spid="_x0000_s66669" name="Формула" r:id="rId9" imgW="774364" imgH="203112" progId="Equation.3">
              <p:embed/>
            </p:oleObj>
          </a:graphicData>
        </a:graphic>
      </p:graphicFrame>
      <p:graphicFrame>
        <p:nvGraphicFramePr>
          <p:cNvPr id="64523" name="Object 8"/>
          <p:cNvGraphicFramePr>
            <a:graphicFrameLocks noChangeAspect="1"/>
          </p:cNvGraphicFramePr>
          <p:nvPr/>
        </p:nvGraphicFramePr>
        <p:xfrm>
          <a:off x="1643042" y="2928934"/>
          <a:ext cx="1857387" cy="453760"/>
        </p:xfrm>
        <a:graphic>
          <a:graphicData uri="http://schemas.openxmlformats.org/presentationml/2006/ole">
            <p:oleObj spid="_x0000_s66670" name="Формула" r:id="rId10" imgW="723272" imgH="177646" progId="Equation.3">
              <p:embed/>
            </p:oleObj>
          </a:graphicData>
        </a:graphic>
      </p:graphicFrame>
      <p:graphicFrame>
        <p:nvGraphicFramePr>
          <p:cNvPr id="64524" name="Object 8"/>
          <p:cNvGraphicFramePr>
            <a:graphicFrameLocks noChangeAspect="1"/>
          </p:cNvGraphicFramePr>
          <p:nvPr/>
        </p:nvGraphicFramePr>
        <p:xfrm>
          <a:off x="5143504" y="1857364"/>
          <a:ext cx="1866916" cy="500066"/>
        </p:xfrm>
        <a:graphic>
          <a:graphicData uri="http://schemas.openxmlformats.org/presentationml/2006/ole">
            <p:oleObj spid="_x0000_s66671" name="Формула" r:id="rId11" imgW="660113" imgH="177723" progId="Equation.3">
              <p:embed/>
            </p:oleObj>
          </a:graphicData>
        </a:graphic>
      </p:graphicFrame>
      <p:graphicFrame>
        <p:nvGraphicFramePr>
          <p:cNvPr id="64525" name="Object 8"/>
          <p:cNvGraphicFramePr>
            <a:graphicFrameLocks noChangeAspect="1"/>
          </p:cNvGraphicFramePr>
          <p:nvPr/>
        </p:nvGraphicFramePr>
        <p:xfrm>
          <a:off x="5143504" y="2928934"/>
          <a:ext cx="1902476" cy="500066"/>
        </p:xfrm>
        <a:graphic>
          <a:graphicData uri="http://schemas.openxmlformats.org/presentationml/2006/ole">
            <p:oleObj spid="_x0000_s66672" name="Формула" r:id="rId12" imgW="672516" imgH="177646" progId="Equation.3">
              <p:embed/>
            </p:oleObj>
          </a:graphicData>
        </a:graphic>
      </p:graphicFrame>
      <p:grpSp>
        <p:nvGrpSpPr>
          <p:cNvPr id="2" name="Группа 30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452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909763" cy="500063"/>
          </p:xfrm>
          <a:graphic>
            <a:graphicData uri="http://schemas.openxmlformats.org/presentationml/2006/ole">
              <p:oleObj spid="_x0000_s66673" name="Формула" r:id="rId15" imgW="774364" imgH="203112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99013" y="920750"/>
          <a:ext cx="307975" cy="333375"/>
        </p:xfrm>
        <a:graphic>
          <a:graphicData uri="http://schemas.openxmlformats.org/presentationml/2006/ole">
            <p:oleObj spid="_x0000_s65643" name="Формула" r:id="rId6" imgW="152268" imgH="164957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643174" y="928670"/>
          <a:ext cx="1128712" cy="357188"/>
        </p:xfrm>
        <a:graphic>
          <a:graphicData uri="http://schemas.openxmlformats.org/presentationml/2006/ole">
            <p:oleObj spid="_x0000_s65644" name="Формула" r:id="rId8" imgW="558558" imgH="177723" progId="Equation.3">
              <p:embed/>
            </p:oleObj>
          </a:graphicData>
        </a:graphic>
      </p:graphicFrame>
      <p:graphicFrame>
        <p:nvGraphicFramePr>
          <p:cNvPr id="64522" name="Object 8"/>
          <p:cNvGraphicFramePr>
            <a:graphicFrameLocks noChangeAspect="1"/>
          </p:cNvGraphicFramePr>
          <p:nvPr/>
        </p:nvGraphicFramePr>
        <p:xfrm>
          <a:off x="1571604" y="1857364"/>
          <a:ext cx="1909166" cy="500066"/>
        </p:xfrm>
        <a:graphic>
          <a:graphicData uri="http://schemas.openxmlformats.org/presentationml/2006/ole">
            <p:oleObj spid="_x0000_s65645" name="Формула" r:id="rId9" imgW="774364" imgH="203112" progId="Equation.3">
              <p:embed/>
            </p:oleObj>
          </a:graphicData>
        </a:graphic>
      </p:graphicFrame>
      <p:graphicFrame>
        <p:nvGraphicFramePr>
          <p:cNvPr id="64523" name="Object 8"/>
          <p:cNvGraphicFramePr>
            <a:graphicFrameLocks noChangeAspect="1"/>
          </p:cNvGraphicFramePr>
          <p:nvPr/>
        </p:nvGraphicFramePr>
        <p:xfrm>
          <a:off x="1643042" y="2928934"/>
          <a:ext cx="1857387" cy="453760"/>
        </p:xfrm>
        <a:graphic>
          <a:graphicData uri="http://schemas.openxmlformats.org/presentationml/2006/ole">
            <p:oleObj spid="_x0000_s65646" name="Формула" r:id="rId10" imgW="723272" imgH="177646" progId="Equation.3">
              <p:embed/>
            </p:oleObj>
          </a:graphicData>
        </a:graphic>
      </p:graphicFrame>
      <p:graphicFrame>
        <p:nvGraphicFramePr>
          <p:cNvPr id="64524" name="Object 8"/>
          <p:cNvGraphicFramePr>
            <a:graphicFrameLocks noChangeAspect="1"/>
          </p:cNvGraphicFramePr>
          <p:nvPr/>
        </p:nvGraphicFramePr>
        <p:xfrm>
          <a:off x="5143504" y="1857364"/>
          <a:ext cx="1866916" cy="500066"/>
        </p:xfrm>
        <a:graphic>
          <a:graphicData uri="http://schemas.openxmlformats.org/presentationml/2006/ole">
            <p:oleObj spid="_x0000_s65647" name="Формула" r:id="rId11" imgW="660113" imgH="177723" progId="Equation.3">
              <p:embed/>
            </p:oleObj>
          </a:graphicData>
        </a:graphic>
      </p:graphicFrame>
      <p:graphicFrame>
        <p:nvGraphicFramePr>
          <p:cNvPr id="64525" name="Object 8"/>
          <p:cNvGraphicFramePr>
            <a:graphicFrameLocks noChangeAspect="1"/>
          </p:cNvGraphicFramePr>
          <p:nvPr/>
        </p:nvGraphicFramePr>
        <p:xfrm>
          <a:off x="5143504" y="2928934"/>
          <a:ext cx="1902476" cy="500066"/>
        </p:xfrm>
        <a:graphic>
          <a:graphicData uri="http://schemas.openxmlformats.org/presentationml/2006/ole">
            <p:oleObj spid="_x0000_s65648" name="Формула" r:id="rId12" imgW="672516" imgH="177646" progId="Equation.3">
              <p:embed/>
            </p:oleObj>
          </a:graphicData>
        </a:graphic>
      </p:graphicFrame>
      <p:grpSp>
        <p:nvGrpSpPr>
          <p:cNvPr id="2" name="Группа 30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4526" name="Object 14" descr="Пергамент">
              <a:hlinkClick r:id="rId7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909763" cy="500063"/>
          </p:xfrm>
          <a:graphic>
            <a:graphicData uri="http://schemas.openxmlformats.org/presentationml/2006/ole">
              <p:oleObj spid="_x0000_s65649" name="Формула" r:id="rId14" imgW="77436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выразив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0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643174" y="714356"/>
          <a:ext cx="1077912" cy="795337"/>
        </p:xfrm>
        <a:graphic>
          <a:graphicData uri="http://schemas.openxmlformats.org/presentationml/2006/ole">
            <p:oleObj spid="_x0000_s59505" name="Формула" r:id="rId7" imgW="533169" imgH="393529" progId="Equation.3">
              <p:embed/>
            </p:oleObj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857232"/>
          <a:ext cx="333375" cy="461962"/>
        </p:xfrm>
        <a:graphic>
          <a:graphicData uri="http://schemas.openxmlformats.org/presentationml/2006/ole">
            <p:oleObj spid="_x0000_s59506" name="Формула" r:id="rId8" imgW="165028" imgH="228501" progId="Equation.3">
              <p:embed/>
            </p:oleObj>
          </a:graphicData>
        </a:graphic>
      </p:graphicFrame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1714481" y="2928934"/>
          <a:ext cx="1214446" cy="897401"/>
        </p:xfrm>
        <a:graphic>
          <a:graphicData uri="http://schemas.openxmlformats.org/presentationml/2006/ole">
            <p:oleObj spid="_x0000_s59507" name="Формула" r:id="rId9" imgW="533169" imgH="393529" progId="Equation.3">
              <p:embed/>
            </p:oleObj>
          </a:graphicData>
        </a:graphic>
      </p:graphicFrame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1714479" y="1714488"/>
          <a:ext cx="1228989" cy="928694"/>
        </p:xfrm>
        <a:graphic>
          <a:graphicData uri="http://schemas.openxmlformats.org/presentationml/2006/ole">
            <p:oleObj spid="_x0000_s59508" name="Формула" r:id="rId10" imgW="520474" imgH="393529" progId="Equation.3">
              <p:embed/>
            </p:oleObj>
          </a:graphicData>
        </a:graphic>
      </p:graphicFrame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5143503" y="1714488"/>
          <a:ext cx="1228989" cy="928694"/>
        </p:xfrm>
        <a:graphic>
          <a:graphicData uri="http://schemas.openxmlformats.org/presentationml/2006/ole">
            <p:oleObj spid="_x0000_s59509" name="Формула" r:id="rId11" imgW="520474" imgH="393529" progId="Equation.3">
              <p:embed/>
            </p:oleObj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5214942" y="2857496"/>
          <a:ext cx="1228990" cy="928694"/>
        </p:xfrm>
        <a:graphic>
          <a:graphicData uri="http://schemas.openxmlformats.org/presentationml/2006/ole">
            <p:oleObj spid="_x0000_s59510" name="Формула" r:id="rId12" imgW="520474" imgH="393529" progId="Equation.3">
              <p:embed/>
            </p:oleObj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940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8001032"/>
            <a:ext cx="1214438" cy="896937"/>
          </p:xfrm>
          <a:graphic>
            <a:graphicData uri="http://schemas.openxmlformats.org/presentationml/2006/ole">
              <p:oleObj spid="_x0000_s59511" name="Формула" r:id="rId15" imgW="53316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0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643174" y="714356"/>
          <a:ext cx="1077912" cy="795337"/>
        </p:xfrm>
        <a:graphic>
          <a:graphicData uri="http://schemas.openxmlformats.org/presentationml/2006/ole">
            <p:oleObj spid="_x0000_s63595" name="Формула" r:id="rId7" imgW="533169" imgH="393529" progId="Equation.3">
              <p:embed/>
            </p:oleObj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857232"/>
          <a:ext cx="333375" cy="461962"/>
        </p:xfrm>
        <a:graphic>
          <a:graphicData uri="http://schemas.openxmlformats.org/presentationml/2006/ole">
            <p:oleObj spid="_x0000_s63596" name="Формула" r:id="rId8" imgW="165028" imgH="228501" progId="Equation.3">
              <p:embed/>
            </p:oleObj>
          </a:graphicData>
        </a:graphic>
      </p:graphicFrame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1714481" y="2928934"/>
          <a:ext cx="1214446" cy="897401"/>
        </p:xfrm>
        <a:graphic>
          <a:graphicData uri="http://schemas.openxmlformats.org/presentationml/2006/ole">
            <p:oleObj spid="_x0000_s63597" name="Формула" r:id="rId9" imgW="533169" imgH="393529" progId="Equation.3">
              <p:embed/>
            </p:oleObj>
          </a:graphicData>
        </a:graphic>
      </p:graphicFrame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1714479" y="1714488"/>
          <a:ext cx="1228989" cy="928694"/>
        </p:xfrm>
        <a:graphic>
          <a:graphicData uri="http://schemas.openxmlformats.org/presentationml/2006/ole">
            <p:oleObj spid="_x0000_s63598" name="Формула" r:id="rId10" imgW="520474" imgH="393529" progId="Equation.3">
              <p:embed/>
            </p:oleObj>
          </a:graphicData>
        </a:graphic>
      </p:graphicFrame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5143503" y="1714488"/>
          <a:ext cx="1228989" cy="928694"/>
        </p:xfrm>
        <a:graphic>
          <a:graphicData uri="http://schemas.openxmlformats.org/presentationml/2006/ole">
            <p:oleObj spid="_x0000_s63599" name="Формула" r:id="rId11" imgW="520474" imgH="393529" progId="Equation.3">
              <p:embed/>
            </p:oleObj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5214942" y="2857496"/>
          <a:ext cx="1228990" cy="928694"/>
        </p:xfrm>
        <a:graphic>
          <a:graphicData uri="http://schemas.openxmlformats.org/presentationml/2006/ole">
            <p:oleObj spid="_x0000_s63600" name="Формула" r:id="rId12" imgW="520474" imgH="393529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940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8001032"/>
            <a:ext cx="1214438" cy="896937"/>
          </p:xfrm>
          <a:graphic>
            <a:graphicData uri="http://schemas.openxmlformats.org/presentationml/2006/ole">
              <p:oleObj spid="_x0000_s63601" name="Формула" r:id="rId15" imgW="53316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0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643174" y="714356"/>
          <a:ext cx="1077912" cy="795337"/>
        </p:xfrm>
        <a:graphic>
          <a:graphicData uri="http://schemas.openxmlformats.org/presentationml/2006/ole">
            <p:oleObj spid="_x0000_s62571" name="Формула" r:id="rId7" imgW="533169" imgH="393529" progId="Equation.3">
              <p:embed/>
            </p:oleObj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857232"/>
          <a:ext cx="333375" cy="461962"/>
        </p:xfrm>
        <a:graphic>
          <a:graphicData uri="http://schemas.openxmlformats.org/presentationml/2006/ole">
            <p:oleObj spid="_x0000_s62572" name="Формула" r:id="rId8" imgW="165028" imgH="228501" progId="Equation.3">
              <p:embed/>
            </p:oleObj>
          </a:graphicData>
        </a:graphic>
      </p:graphicFrame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1714481" y="2928934"/>
          <a:ext cx="1214446" cy="897401"/>
        </p:xfrm>
        <a:graphic>
          <a:graphicData uri="http://schemas.openxmlformats.org/presentationml/2006/ole">
            <p:oleObj spid="_x0000_s62573" name="Формула" r:id="rId9" imgW="533169" imgH="393529" progId="Equation.3">
              <p:embed/>
            </p:oleObj>
          </a:graphicData>
        </a:graphic>
      </p:graphicFrame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1714479" y="1714488"/>
          <a:ext cx="1228989" cy="928694"/>
        </p:xfrm>
        <a:graphic>
          <a:graphicData uri="http://schemas.openxmlformats.org/presentationml/2006/ole">
            <p:oleObj spid="_x0000_s62574" name="Формула" r:id="rId10" imgW="520474" imgH="393529" progId="Equation.3">
              <p:embed/>
            </p:oleObj>
          </a:graphicData>
        </a:graphic>
      </p:graphicFrame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5143503" y="1714488"/>
          <a:ext cx="1228989" cy="928694"/>
        </p:xfrm>
        <a:graphic>
          <a:graphicData uri="http://schemas.openxmlformats.org/presentationml/2006/ole">
            <p:oleObj spid="_x0000_s62575" name="Формула" r:id="rId11" imgW="520474" imgH="393529" progId="Equation.3">
              <p:embed/>
            </p:oleObj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5214942" y="2857496"/>
          <a:ext cx="1228990" cy="928694"/>
        </p:xfrm>
        <a:graphic>
          <a:graphicData uri="http://schemas.openxmlformats.org/presentationml/2006/ole">
            <p:oleObj spid="_x0000_s62576" name="Формула" r:id="rId12" imgW="520474" imgH="393529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940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8001032"/>
            <a:ext cx="1214438" cy="896937"/>
          </p:xfrm>
          <a:graphic>
            <a:graphicData uri="http://schemas.openxmlformats.org/presentationml/2006/ole">
              <p:oleObj spid="_x0000_s62577" name="Формула" r:id="rId15" imgW="53316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0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643174" y="714356"/>
          <a:ext cx="1077912" cy="795337"/>
        </p:xfrm>
        <a:graphic>
          <a:graphicData uri="http://schemas.openxmlformats.org/presentationml/2006/ole">
            <p:oleObj spid="_x0000_s61547" name="Формула" r:id="rId7" imgW="533169" imgH="393529" progId="Equation.3">
              <p:embed/>
            </p:oleObj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857232"/>
          <a:ext cx="333375" cy="461962"/>
        </p:xfrm>
        <a:graphic>
          <a:graphicData uri="http://schemas.openxmlformats.org/presentationml/2006/ole">
            <p:oleObj spid="_x0000_s61548" name="Формула" r:id="rId8" imgW="165028" imgH="228501" progId="Equation.3">
              <p:embed/>
            </p:oleObj>
          </a:graphicData>
        </a:graphic>
      </p:graphicFrame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1714481" y="2928934"/>
          <a:ext cx="1214446" cy="897401"/>
        </p:xfrm>
        <a:graphic>
          <a:graphicData uri="http://schemas.openxmlformats.org/presentationml/2006/ole">
            <p:oleObj spid="_x0000_s61549" name="Формула" r:id="rId9" imgW="533169" imgH="393529" progId="Equation.3">
              <p:embed/>
            </p:oleObj>
          </a:graphicData>
        </a:graphic>
      </p:graphicFrame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1714479" y="1714488"/>
          <a:ext cx="1228989" cy="928694"/>
        </p:xfrm>
        <a:graphic>
          <a:graphicData uri="http://schemas.openxmlformats.org/presentationml/2006/ole">
            <p:oleObj spid="_x0000_s61550" name="Формула" r:id="rId10" imgW="520474" imgH="393529" progId="Equation.3">
              <p:embed/>
            </p:oleObj>
          </a:graphicData>
        </a:graphic>
      </p:graphicFrame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5143503" y="1714488"/>
          <a:ext cx="1228989" cy="928694"/>
        </p:xfrm>
        <a:graphic>
          <a:graphicData uri="http://schemas.openxmlformats.org/presentationml/2006/ole">
            <p:oleObj spid="_x0000_s61551" name="Формула" r:id="rId11" imgW="520474" imgH="393529" progId="Equation.3">
              <p:embed/>
            </p:oleObj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5214942" y="2857496"/>
          <a:ext cx="1228990" cy="928694"/>
        </p:xfrm>
        <a:graphic>
          <a:graphicData uri="http://schemas.openxmlformats.org/presentationml/2006/ole">
            <p:oleObj spid="_x0000_s61552" name="Формула" r:id="rId12" imgW="520474" imgH="393529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940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8001032"/>
            <a:ext cx="1214438" cy="896937"/>
          </p:xfrm>
          <a:graphic>
            <a:graphicData uri="http://schemas.openxmlformats.org/presentationml/2006/ole">
              <p:oleObj spid="_x0000_s61553" name="Формула" r:id="rId15" imgW="53316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0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643174" y="714356"/>
          <a:ext cx="1077912" cy="795337"/>
        </p:xfrm>
        <a:graphic>
          <a:graphicData uri="http://schemas.openxmlformats.org/presentationml/2006/ole">
            <p:oleObj spid="_x0000_s60523" name="Формула" r:id="rId7" imgW="533169" imgH="393529" progId="Equation.3">
              <p:embed/>
            </p:oleObj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857232"/>
          <a:ext cx="333375" cy="461962"/>
        </p:xfrm>
        <a:graphic>
          <a:graphicData uri="http://schemas.openxmlformats.org/presentationml/2006/ole">
            <p:oleObj spid="_x0000_s60524" name="Формула" r:id="rId8" imgW="165028" imgH="228501" progId="Equation.3">
              <p:embed/>
            </p:oleObj>
          </a:graphicData>
        </a:graphic>
      </p:graphicFrame>
      <p:graphicFrame>
        <p:nvGraphicFramePr>
          <p:cNvPr id="59402" name="Object 8"/>
          <p:cNvGraphicFramePr>
            <a:graphicFrameLocks noChangeAspect="1"/>
          </p:cNvGraphicFramePr>
          <p:nvPr/>
        </p:nvGraphicFramePr>
        <p:xfrm>
          <a:off x="1714481" y="2928934"/>
          <a:ext cx="1214446" cy="897401"/>
        </p:xfrm>
        <a:graphic>
          <a:graphicData uri="http://schemas.openxmlformats.org/presentationml/2006/ole">
            <p:oleObj spid="_x0000_s60525" name="Формула" r:id="rId9" imgW="533169" imgH="393529" progId="Equation.3">
              <p:embed/>
            </p:oleObj>
          </a:graphicData>
        </a:graphic>
      </p:graphicFrame>
      <p:graphicFrame>
        <p:nvGraphicFramePr>
          <p:cNvPr id="59403" name="Object 8"/>
          <p:cNvGraphicFramePr>
            <a:graphicFrameLocks noChangeAspect="1"/>
          </p:cNvGraphicFramePr>
          <p:nvPr/>
        </p:nvGraphicFramePr>
        <p:xfrm>
          <a:off x="1714479" y="1714488"/>
          <a:ext cx="1228989" cy="928694"/>
        </p:xfrm>
        <a:graphic>
          <a:graphicData uri="http://schemas.openxmlformats.org/presentationml/2006/ole">
            <p:oleObj spid="_x0000_s60526" name="Формула" r:id="rId10" imgW="520474" imgH="393529" progId="Equation.3">
              <p:embed/>
            </p:oleObj>
          </a:graphicData>
        </a:graphic>
      </p:graphicFrame>
      <p:graphicFrame>
        <p:nvGraphicFramePr>
          <p:cNvPr id="59404" name="Object 8"/>
          <p:cNvGraphicFramePr>
            <a:graphicFrameLocks noChangeAspect="1"/>
          </p:cNvGraphicFramePr>
          <p:nvPr/>
        </p:nvGraphicFramePr>
        <p:xfrm>
          <a:off x="5143503" y="1714488"/>
          <a:ext cx="1228989" cy="928694"/>
        </p:xfrm>
        <a:graphic>
          <a:graphicData uri="http://schemas.openxmlformats.org/presentationml/2006/ole">
            <p:oleObj spid="_x0000_s60527" name="Формула" r:id="rId11" imgW="520474" imgH="393529" progId="Equation.3">
              <p:embed/>
            </p:oleObj>
          </a:graphicData>
        </a:graphic>
      </p:graphicFrame>
      <p:graphicFrame>
        <p:nvGraphicFramePr>
          <p:cNvPr id="59405" name="Object 8"/>
          <p:cNvGraphicFramePr>
            <a:graphicFrameLocks noChangeAspect="1"/>
          </p:cNvGraphicFramePr>
          <p:nvPr/>
        </p:nvGraphicFramePr>
        <p:xfrm>
          <a:off x="5214942" y="2857496"/>
          <a:ext cx="1228990" cy="928694"/>
        </p:xfrm>
        <a:graphic>
          <a:graphicData uri="http://schemas.openxmlformats.org/presentationml/2006/ole">
            <p:oleObj spid="_x0000_s60528" name="Формула" r:id="rId12" imgW="520474" imgH="393529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940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8001032"/>
            <a:ext cx="1214438" cy="896937"/>
          </p:xfrm>
          <a:graphic>
            <a:graphicData uri="http://schemas.openxmlformats.org/presentationml/2006/ole">
              <p:oleObj spid="_x0000_s60529" name="Формула" r:id="rId15" imgW="53316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3346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3347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3348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3349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3350" name="Формула" r:id="rId11" imgW="583693" imgH="177646" progId="Equation.3">
              <p:embed/>
            </p:oleObj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3351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8460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8461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8462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8463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8464" name="Формула" r:id="rId11" imgW="583693" imgH="177646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8465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2875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ИНСТРУКЦИЯ</a:t>
            </a:r>
            <a:endParaRPr lang="lv-LV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785794"/>
          <a:ext cx="871543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2928926" y="3143248"/>
            <a:ext cx="214314" cy="214314"/>
          </a:xfrm>
          <a:prstGeom prst="ellipse">
            <a:avLst/>
          </a:prstGeom>
          <a:solidFill>
            <a:srgbClr val="57BA3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Овал 6"/>
          <p:cNvSpPr/>
          <p:nvPr/>
        </p:nvSpPr>
        <p:spPr>
          <a:xfrm>
            <a:off x="7215206" y="3143248"/>
            <a:ext cx="214314" cy="214314"/>
          </a:xfrm>
          <a:prstGeom prst="ellipse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285720" y="5500702"/>
            <a:ext cx="4786346" cy="1143008"/>
          </a:xfrm>
          <a:prstGeom prst="roundRect">
            <a:avLst>
              <a:gd name="adj" fmla="val 50000"/>
            </a:avLst>
          </a:prstGeom>
          <a:solidFill>
            <a:srgbClr val="9966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66FF66"/>
                </a:solidFill>
                <a:latin typeface="Arial" charset="0"/>
              </a:rPr>
              <a:t>Ты собрал:</a:t>
            </a:r>
            <a:r>
              <a:rPr lang="ru-RU" sz="1600" b="1" dirty="0">
                <a:latin typeface="Arial" charset="0"/>
              </a:rPr>
              <a:t> </a:t>
            </a:r>
            <a:endParaRPr lang="ru-RU" sz="800" b="1" dirty="0">
              <a:latin typeface="Arial" charset="0"/>
            </a:endParaRPr>
          </a:p>
          <a:p>
            <a:pPr algn="ctr"/>
            <a:r>
              <a:rPr lang="ru-RU" sz="1600" b="1" dirty="0">
                <a:latin typeface="Arial" charset="0"/>
              </a:rPr>
              <a:t>10 </a:t>
            </a:r>
            <a:r>
              <a:rPr lang="ru-RU" sz="1600" b="1" dirty="0" smtClean="0">
                <a:latin typeface="Arial" charset="0"/>
              </a:rPr>
              <a:t>морковок </a:t>
            </a:r>
            <a:r>
              <a:rPr lang="ru-RU" sz="1600" b="1" dirty="0">
                <a:latin typeface="Arial" charset="0"/>
              </a:rPr>
              <a:t>– </a:t>
            </a:r>
            <a:r>
              <a:rPr lang="ru-RU" sz="1600" b="1" dirty="0" smtClean="0">
                <a:latin typeface="Arial" charset="0"/>
              </a:rPr>
              <a:t>«отлично»</a:t>
            </a:r>
            <a:endParaRPr lang="ru-RU" sz="800" b="1" dirty="0">
              <a:latin typeface="Arial" charset="0"/>
            </a:endParaRPr>
          </a:p>
          <a:p>
            <a:pPr algn="ctr"/>
            <a:r>
              <a:rPr lang="ru-RU" sz="1600" b="1" dirty="0">
                <a:latin typeface="Arial" charset="0"/>
              </a:rPr>
              <a:t>9, 8 </a:t>
            </a:r>
            <a:r>
              <a:rPr lang="ru-RU" sz="1600" b="1" dirty="0" smtClean="0">
                <a:latin typeface="Arial" charset="0"/>
              </a:rPr>
              <a:t>морковок </a:t>
            </a:r>
            <a:r>
              <a:rPr lang="ru-RU" sz="1600" b="1" dirty="0">
                <a:latin typeface="Arial" charset="0"/>
              </a:rPr>
              <a:t>– </a:t>
            </a:r>
            <a:r>
              <a:rPr lang="ru-RU" sz="1600" b="1" dirty="0" smtClean="0">
                <a:latin typeface="Arial" charset="0"/>
              </a:rPr>
              <a:t>«хорошо»</a:t>
            </a:r>
            <a:endParaRPr lang="ru-RU" sz="800" b="1" dirty="0">
              <a:latin typeface="Arial" charset="0"/>
            </a:endParaRPr>
          </a:p>
          <a:p>
            <a:pPr algn="ctr"/>
            <a:r>
              <a:rPr lang="ru-RU" sz="1600" b="1" dirty="0">
                <a:latin typeface="Arial" charset="0"/>
              </a:rPr>
              <a:t>7, 6, 5 </a:t>
            </a:r>
            <a:r>
              <a:rPr lang="ru-RU" sz="1600" b="1" dirty="0" smtClean="0">
                <a:latin typeface="Arial" charset="0"/>
              </a:rPr>
              <a:t>морковок </a:t>
            </a:r>
            <a:r>
              <a:rPr lang="ru-RU" sz="1600" b="1" dirty="0">
                <a:latin typeface="Arial" charset="0"/>
              </a:rPr>
              <a:t>– </a:t>
            </a:r>
            <a:r>
              <a:rPr lang="ru-RU" sz="1600" b="1" dirty="0" smtClean="0">
                <a:latin typeface="Arial" charset="0"/>
              </a:rPr>
              <a:t>«удовлетворительно»</a:t>
            </a:r>
            <a:r>
              <a:rPr lang="ru-RU" sz="1600" dirty="0" smtClean="0">
                <a:latin typeface="Arial" charset="0"/>
              </a:rPr>
              <a:t>  </a:t>
            </a:r>
            <a:endParaRPr lang="ru-RU" sz="1600" dirty="0">
              <a:latin typeface="Arial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5929322" y="5857892"/>
            <a:ext cx="2857520" cy="857256"/>
          </a:xfrm>
          <a:prstGeom prst="actionButtonBlan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Отправляемся собирать морковки</a:t>
            </a:r>
            <a:endParaRPr lang="lv-LV" sz="2400" b="1" dirty="0"/>
          </a:p>
        </p:txBody>
      </p:sp>
      <p:pic>
        <p:nvPicPr>
          <p:cNvPr id="10" name="Рисунок 9" descr="http://media2.picsearch.com/is?5_CenEuQhekgWNJBfoX1bjG-I2qwwP68Pt-hlKtktqg&amp;height=32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26572">
            <a:off x="2414994" y="4214802"/>
            <a:ext cx="57147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7436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7437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7438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7439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7440" name="Формула" r:id="rId11" imgW="583693" imgH="177646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7441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6412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6413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6414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6415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6416" name="Формула" r:id="rId11" imgW="583693" imgH="177646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6417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5388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5389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5390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5391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5392" name="Формула" r:id="rId11" imgW="583693" imgH="177646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5393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3256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929322" y="642918"/>
          <a:ext cx="1066800" cy="911225"/>
        </p:xfrm>
        <a:graphic>
          <a:graphicData uri="http://schemas.openxmlformats.org/presentationml/2006/ole">
            <p:oleObj spid="_x0000_s54364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571604" y="1857364"/>
          <a:ext cx="1454150" cy="409575"/>
        </p:xfrm>
        <a:graphic>
          <a:graphicData uri="http://schemas.openxmlformats.org/presentationml/2006/ole">
            <p:oleObj spid="_x0000_s54365" name="Формула" r:id="rId8" imgW="571004" imgH="177646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643042" y="2714620"/>
          <a:ext cx="1131888" cy="911225"/>
        </p:xfrm>
        <a:graphic>
          <a:graphicData uri="http://schemas.openxmlformats.org/presentationml/2006/ole">
            <p:oleObj spid="_x0000_s54366" name="Формула" r:id="rId9" imgW="444307" imgH="393529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5143504" y="1857364"/>
          <a:ext cx="1485900" cy="409575"/>
        </p:xfrm>
        <a:graphic>
          <a:graphicData uri="http://schemas.openxmlformats.org/presentationml/2006/ole">
            <p:oleObj spid="_x0000_s54367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143504" y="2928934"/>
          <a:ext cx="1485900" cy="409575"/>
        </p:xfrm>
        <a:graphic>
          <a:graphicData uri="http://schemas.openxmlformats.org/presentationml/2006/ole">
            <p:oleObj spid="_x0000_s54368" name="Формула" r:id="rId11" imgW="583693" imgH="177646" progId="Equation.3">
              <p:embed/>
            </p:oleObj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5326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85900" cy="409575"/>
          </p:xfrm>
          <a:graphic>
            <a:graphicData uri="http://schemas.openxmlformats.org/presentationml/2006/ole">
              <p:oleObj spid="_x0000_s54369" name="Формула" r:id="rId14" imgW="583693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46178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46179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46180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46181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46182" name="Формула" r:id="rId11" imgW="672516" imgH="177646" progId="Equation.3">
              <p:embed/>
            </p:oleObj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46183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52316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52317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52318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52319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52320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52321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51292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51293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51294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51295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51296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51297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50268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50269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50270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50271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50272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50273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49244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49245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49246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49247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49248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49249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48220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48221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48222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48223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48224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48225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642942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785794"/>
            <a:ext cx="700092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428860" y="785793"/>
          <a:ext cx="892978" cy="357191"/>
        </p:xfrm>
        <a:graphic>
          <a:graphicData uri="http://schemas.openxmlformats.org/presentationml/2006/ole">
            <p:oleObj spid="_x0000_s1131" name="Формула" r:id="rId4" imgW="380835" imgH="152334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57686" y="857232"/>
          <a:ext cx="266700" cy="327025"/>
        </p:xfrm>
        <a:graphic>
          <a:graphicData uri="http://schemas.openxmlformats.org/presentationml/2006/ole">
            <p:oleObj spid="_x0000_s1132" name="Формула" r:id="rId5" imgW="114201" imgH="139579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43042" y="1785926"/>
          <a:ext cx="1333500" cy="533400"/>
        </p:xfrm>
        <a:graphic>
          <a:graphicData uri="http://schemas.openxmlformats.org/presentationml/2006/ole">
            <p:oleObj spid="_x0000_s1133" name="Формула" r:id="rId6" imgW="380835" imgH="152334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643042" y="2500306"/>
          <a:ext cx="1244600" cy="1377950"/>
        </p:xfrm>
        <a:graphic>
          <a:graphicData uri="http://schemas.openxmlformats.org/presentationml/2006/ole">
            <p:oleObj spid="_x0000_s1134" name="Формула" r:id="rId7" imgW="355292" imgH="393359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43504" y="2428868"/>
          <a:ext cx="1244600" cy="1377950"/>
        </p:xfrm>
        <a:graphic>
          <a:graphicData uri="http://schemas.openxmlformats.org/presentationml/2006/ole">
            <p:oleObj spid="_x0000_s1135" name="Формула" r:id="rId8" imgW="355292" imgH="393359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072066" y="1785926"/>
          <a:ext cx="1779588" cy="533400"/>
        </p:xfrm>
        <a:graphic>
          <a:graphicData uri="http://schemas.openxmlformats.org/presentationml/2006/ole">
            <p:oleObj spid="_x0000_s1136" name="Формула" r:id="rId9" imgW="507780" imgH="152334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10" action="ppaction://hlinksldjump"/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2"/>
            <a:ext cx="1214446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5643570" y="7143776"/>
            <a:ext cx="3143272" cy="1928826"/>
            <a:chOff x="5643570" y="4643446"/>
            <a:chExt cx="3143272" cy="192882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643570" y="4643446"/>
              <a:ext cx="3143272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graphicFrame>
            <p:nvGraphicFramePr>
              <p:cNvPr id="1032" name="Object 8" descr="Пергамент">
                <a:hlinkClick r:id="rId12" action="ppaction://hlinksldjump"/>
              </p:cNvPr>
              <p:cNvGraphicFramePr>
                <a:graphicFrameLocks noChangeAspect="1"/>
              </p:cNvGraphicFramePr>
              <p:nvPr/>
            </p:nvGraphicFramePr>
            <p:xfrm>
              <a:off x="5786446" y="5500702"/>
              <a:ext cx="838820" cy="928694"/>
            </p:xfrm>
            <a:graphic>
              <a:graphicData uri="http://schemas.openxmlformats.org/presentationml/2006/ole">
                <p:oleObj spid="_x0000_s1137" name="Формула" r:id="rId13" imgW="355292" imgH="393359" progId="Equation.3">
                  <p:embed/>
                </p:oleObj>
              </a:graphicData>
            </a:graphic>
          </p:graphicFrame>
        </p:grpSp>
        <p:sp>
          <p:nvSpPr>
            <p:cNvPr id="20" name="Управляющая кнопка: настраиваемая 19">
              <a:hlinkClick r:id="" action="ppaction://noaction" highlightClick="1"/>
            </p:cNvPr>
            <p:cNvSpPr/>
            <p:nvPr/>
          </p:nvSpPr>
          <p:spPr>
            <a:xfrm>
              <a:off x="7215206" y="6000768"/>
              <a:ext cx="1571636" cy="571504"/>
            </a:xfrm>
            <a:prstGeom prst="actionButtonBlank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hlinkClick r:id="rId14" action="ppaction://hlinksldjump"/>
                </a:rPr>
                <a:t>следующее</a:t>
              </a:r>
            </a:p>
            <a:p>
              <a:pPr algn="ctr"/>
              <a:r>
                <a:rPr lang="ru-RU" b="1" dirty="0" smtClean="0">
                  <a:hlinkClick r:id="rId14" action="ppaction://hlinksldjump"/>
                </a:rPr>
                <a:t>задание</a:t>
              </a:r>
              <a:endParaRPr lang="lv-LV" b="1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6215074" y="214290"/>
            <a:ext cx="2786082" cy="14287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i="1" dirty="0" smtClean="0"/>
              <a:t>s</a:t>
            </a:r>
            <a:r>
              <a:rPr lang="ru-RU" sz="2400" b="1" i="1" dirty="0" smtClean="0"/>
              <a:t> </a:t>
            </a:r>
            <a:r>
              <a:rPr lang="lv-LV" sz="2400" b="1" i="1" dirty="0" smtClean="0"/>
              <a:t>-</a:t>
            </a:r>
            <a:r>
              <a:rPr lang="ru-RU" sz="2400" b="1" i="1" dirty="0" smtClean="0"/>
              <a:t> путь</a:t>
            </a:r>
            <a:endParaRPr lang="lv-LV" sz="2400" b="1" i="1" dirty="0" smtClean="0"/>
          </a:p>
          <a:p>
            <a:pPr algn="ctr"/>
            <a:r>
              <a:rPr lang="lv-LV" sz="2400" b="1" i="1" dirty="0" smtClean="0"/>
              <a:t>v</a:t>
            </a:r>
            <a:r>
              <a:rPr lang="ru-RU" sz="2400" b="1" i="1" dirty="0" smtClean="0"/>
              <a:t> </a:t>
            </a:r>
            <a:r>
              <a:rPr lang="lv-LV" sz="2400" b="1" i="1" dirty="0" smtClean="0"/>
              <a:t>-</a:t>
            </a:r>
            <a:r>
              <a:rPr lang="ru-RU" sz="2400" b="1" i="1" dirty="0" smtClean="0"/>
              <a:t> скорость</a:t>
            </a:r>
            <a:endParaRPr lang="lv-LV" sz="2400" b="1" i="1" dirty="0" smtClean="0"/>
          </a:p>
          <a:p>
            <a:pPr algn="ctr"/>
            <a:r>
              <a:rPr lang="lv-LV" sz="2400" b="1" i="1" dirty="0" smtClean="0"/>
              <a:t>t</a:t>
            </a:r>
            <a:r>
              <a:rPr lang="ru-RU" sz="2400" b="1" i="1" dirty="0" smtClean="0"/>
              <a:t> </a:t>
            </a:r>
            <a:r>
              <a:rPr lang="lv-LV" sz="2400" b="1" i="1" dirty="0" smtClean="0"/>
              <a:t>-</a:t>
            </a:r>
            <a:r>
              <a:rPr lang="ru-RU" sz="2400" b="1" i="1" dirty="0" smtClean="0"/>
              <a:t> время</a:t>
            </a:r>
            <a:endParaRPr lang="lv-LV" sz="24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286520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3117E-6 L -0.00555 -0.3982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3117E-6 L -0.00555 -0.3982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3117E-6 L -0.00555 -0.3982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C14D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6088" name="Object 8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715008" y="857232"/>
          <a:ext cx="1939925" cy="500062"/>
        </p:xfrm>
        <a:graphic>
          <a:graphicData uri="http://schemas.openxmlformats.org/presentationml/2006/ole">
            <p:oleObj spid="_x0000_s47196" name="Формула" r:id="rId7" imgW="761669" imgH="215806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3504" y="2928934"/>
          <a:ext cx="1906588" cy="411162"/>
        </p:xfrm>
        <a:graphic>
          <a:graphicData uri="http://schemas.openxmlformats.org/presentationml/2006/ole">
            <p:oleObj spid="_x0000_s47197" name="Формула" r:id="rId8" imgW="748975" imgH="177723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571604" y="1857364"/>
          <a:ext cx="2068513" cy="411162"/>
        </p:xfrm>
        <a:graphic>
          <a:graphicData uri="http://schemas.openxmlformats.org/presentationml/2006/ole">
            <p:oleObj spid="_x0000_s47198" name="Формула" r:id="rId9" imgW="812447" imgH="177723" progId="Equation.3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714480" y="2714620"/>
          <a:ext cx="1584325" cy="911225"/>
        </p:xfrm>
        <a:graphic>
          <a:graphicData uri="http://schemas.openxmlformats.org/presentationml/2006/ole">
            <p:oleObj spid="_x0000_s47199" name="Формула" r:id="rId10" imgW="622030" imgH="393529" progId="Equation.3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5143504" y="1857364"/>
          <a:ext cx="1712913" cy="409575"/>
        </p:xfrm>
        <a:graphic>
          <a:graphicData uri="http://schemas.openxmlformats.org/presentationml/2006/ole">
            <p:oleObj spid="_x0000_s47200" name="Формула" r:id="rId11" imgW="672516" imgH="177646" progId="Equation.3">
              <p:embed/>
            </p:oleObj>
          </a:graphicData>
        </a:graphic>
      </p:graphicFrame>
      <p:grpSp>
        <p:nvGrpSpPr>
          <p:cNvPr id="2" name="Группа 3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6093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906588" cy="411162"/>
          </p:xfrm>
          <a:graphic>
            <a:graphicData uri="http://schemas.openxmlformats.org/presentationml/2006/ole">
              <p:oleObj spid="_x0000_s47201" name="Формула" r:id="rId14" imgW="748975" imgH="177723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28604"/>
            <a:ext cx="707236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5857884" y="642918"/>
          <a:ext cx="1681163" cy="528637"/>
        </p:xfrm>
        <a:graphic>
          <a:graphicData uri="http://schemas.openxmlformats.org/presentationml/2006/ole">
            <p:oleObj spid="_x0000_s37986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14488"/>
          <a:ext cx="1614487" cy="911225"/>
        </p:xfrm>
        <a:graphic>
          <a:graphicData uri="http://schemas.openxmlformats.org/presentationml/2006/ole">
            <p:oleObj spid="_x0000_s37987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37988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3000372"/>
          <a:ext cx="1681163" cy="528637"/>
        </p:xfrm>
        <a:graphic>
          <a:graphicData uri="http://schemas.openxmlformats.org/presentationml/2006/ole">
            <p:oleObj spid="_x0000_s37989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37990" name="Формула" r:id="rId11" imgW="660400" imgH="228600" progId="Equation.3">
              <p:embed/>
            </p:oleObj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7901" name="Object 13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5"/>
            <a:ext cx="1518867" cy="857256"/>
          </p:xfrm>
          <a:graphic>
            <a:graphicData uri="http://schemas.openxmlformats.org/presentationml/2006/ole">
              <p:oleObj spid="_x0000_s37991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5149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14488"/>
          <a:ext cx="1614487" cy="911225"/>
        </p:xfrm>
        <a:graphic>
          <a:graphicData uri="http://schemas.openxmlformats.org/presentationml/2006/ole">
            <p:oleObj spid="_x0000_s45150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45151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2928934"/>
          <a:ext cx="1681163" cy="528637"/>
        </p:xfrm>
        <a:graphic>
          <a:graphicData uri="http://schemas.openxmlformats.org/presentationml/2006/ole">
            <p:oleObj spid="_x0000_s45152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45153" name="Формула" r:id="rId11" imgW="660400" imgH="228600" progId="Equation.3">
              <p:embed/>
            </p:oleObj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5064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8001032"/>
            <a:ext cx="1428760" cy="806399"/>
          </p:xfrm>
          <a:graphic>
            <a:graphicData uri="http://schemas.openxmlformats.org/presentationml/2006/ole">
              <p:oleObj spid="_x0000_s45154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4125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14488"/>
          <a:ext cx="1614487" cy="911225"/>
        </p:xfrm>
        <a:graphic>
          <a:graphicData uri="http://schemas.openxmlformats.org/presentationml/2006/ole">
            <p:oleObj spid="_x0000_s44126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44127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44128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1714480" y="2928934"/>
          <a:ext cx="1681163" cy="528637"/>
        </p:xfrm>
        <a:graphic>
          <a:graphicData uri="http://schemas.openxmlformats.org/presentationml/2006/ole">
            <p:oleObj spid="_x0000_s44129" name="Формула" r:id="rId11" imgW="660400" imgH="228600" progId="Equation.3">
              <p:embed/>
            </p:oleObj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4040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357818" y="8001032"/>
            <a:ext cx="1614488" cy="911225"/>
          </p:xfrm>
          <a:graphic>
            <a:graphicData uri="http://schemas.openxmlformats.org/presentationml/2006/ole">
              <p:oleObj spid="_x0000_s44130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3101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14488"/>
          <a:ext cx="1614487" cy="911225"/>
        </p:xfrm>
        <a:graphic>
          <a:graphicData uri="http://schemas.openxmlformats.org/presentationml/2006/ole">
            <p:oleObj spid="_x0000_s43102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571604" y="1714488"/>
          <a:ext cx="1614487" cy="911225"/>
        </p:xfrm>
        <a:graphic>
          <a:graphicData uri="http://schemas.openxmlformats.org/presentationml/2006/ole">
            <p:oleObj spid="_x0000_s43103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643042" y="2857496"/>
          <a:ext cx="1681163" cy="528637"/>
        </p:xfrm>
        <a:graphic>
          <a:graphicData uri="http://schemas.openxmlformats.org/presentationml/2006/ole">
            <p:oleObj spid="_x0000_s43104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857496"/>
          <a:ext cx="1681163" cy="528637"/>
        </p:xfrm>
        <a:graphic>
          <a:graphicData uri="http://schemas.openxmlformats.org/presentationml/2006/ole">
            <p:oleObj spid="_x0000_s43105" name="Формула" r:id="rId11" imgW="660400" imgH="228600" progId="Equation.3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3016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357818" y="8001032"/>
            <a:ext cx="1614488" cy="911225"/>
          </p:xfrm>
          <a:graphic>
            <a:graphicData uri="http://schemas.openxmlformats.org/presentationml/2006/ole">
              <p:oleObj spid="_x0000_s43106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2077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214942" y="1714488"/>
          <a:ext cx="1614487" cy="911225"/>
        </p:xfrm>
        <a:graphic>
          <a:graphicData uri="http://schemas.openxmlformats.org/presentationml/2006/ole">
            <p:oleObj spid="_x0000_s42078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42079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3000372"/>
          <a:ext cx="1681163" cy="528637"/>
        </p:xfrm>
        <a:graphic>
          <a:graphicData uri="http://schemas.openxmlformats.org/presentationml/2006/ole">
            <p:oleObj spid="_x0000_s42080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214942" y="3000372"/>
          <a:ext cx="1681163" cy="528637"/>
        </p:xfrm>
        <a:graphic>
          <a:graphicData uri="http://schemas.openxmlformats.org/presentationml/2006/ole">
            <p:oleObj spid="_x0000_s42081" name="Формула" r:id="rId11" imgW="660400" imgH="228600" progId="Equation.3">
              <p:embed/>
            </p:oleObj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1992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7929594"/>
            <a:ext cx="1571636" cy="887039"/>
          </p:xfrm>
          <a:graphic>
            <a:graphicData uri="http://schemas.openxmlformats.org/presentationml/2006/ole">
              <p:oleObj spid="_x0000_s42082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1053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643050"/>
          <a:ext cx="1614487" cy="911225"/>
        </p:xfrm>
        <a:graphic>
          <a:graphicData uri="http://schemas.openxmlformats.org/presentationml/2006/ole">
            <p:oleObj spid="_x0000_s41054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41055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2928934"/>
          <a:ext cx="1681163" cy="528637"/>
        </p:xfrm>
        <a:graphic>
          <a:graphicData uri="http://schemas.openxmlformats.org/presentationml/2006/ole">
            <p:oleObj spid="_x0000_s41056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41057" name="Формула" r:id="rId11" imgW="660400" imgH="228600" progId="Equation.3">
              <p:embed/>
            </p:oleObj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40968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357818" y="7929594"/>
            <a:ext cx="1614488" cy="911225"/>
          </p:xfrm>
          <a:graphic>
            <a:graphicData uri="http://schemas.openxmlformats.org/presentationml/2006/ole">
              <p:oleObj spid="_x0000_s41058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40029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14488"/>
          <a:ext cx="1614487" cy="911225"/>
        </p:xfrm>
        <a:graphic>
          <a:graphicData uri="http://schemas.openxmlformats.org/presentationml/2006/ole">
            <p:oleObj spid="_x0000_s40030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14488"/>
          <a:ext cx="1614487" cy="911225"/>
        </p:xfrm>
        <a:graphic>
          <a:graphicData uri="http://schemas.openxmlformats.org/presentationml/2006/ole">
            <p:oleObj spid="_x0000_s40031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3000372"/>
          <a:ext cx="1681163" cy="528637"/>
        </p:xfrm>
        <a:graphic>
          <a:graphicData uri="http://schemas.openxmlformats.org/presentationml/2006/ole">
            <p:oleObj spid="_x0000_s40032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40033" name="Формула" r:id="rId11" imgW="660400" imgH="228600" progId="Equation.3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9944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357818" y="7929594"/>
            <a:ext cx="1614488" cy="911225"/>
          </p:xfrm>
          <a:graphic>
            <a:graphicData uri="http://schemas.openxmlformats.org/presentationml/2006/ole">
              <p:oleObj spid="_x0000_s40034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8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7895" name="Object 7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6000760" y="857232"/>
          <a:ext cx="1681163" cy="528637"/>
        </p:xfrm>
        <a:graphic>
          <a:graphicData uri="http://schemas.openxmlformats.org/presentationml/2006/ole">
            <p:oleObj spid="_x0000_s39005" name="Формула" r:id="rId7" imgW="660400" imgH="22860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43504" y="1785926"/>
          <a:ext cx="1614487" cy="911225"/>
        </p:xfrm>
        <a:graphic>
          <a:graphicData uri="http://schemas.openxmlformats.org/presentationml/2006/ole">
            <p:oleObj spid="_x0000_s39006" name="Формула" r:id="rId8" imgW="634725" imgH="393529" progId="Equation.3">
              <p:embed/>
            </p:oleObj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714480" y="1785926"/>
          <a:ext cx="1614487" cy="911225"/>
        </p:xfrm>
        <a:graphic>
          <a:graphicData uri="http://schemas.openxmlformats.org/presentationml/2006/ole">
            <p:oleObj spid="_x0000_s39007" name="Формула" r:id="rId9" imgW="634725" imgH="393529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1714480" y="2928934"/>
          <a:ext cx="1681163" cy="528637"/>
        </p:xfrm>
        <a:graphic>
          <a:graphicData uri="http://schemas.openxmlformats.org/presentationml/2006/ole">
            <p:oleObj spid="_x0000_s39008" name="Формула" r:id="rId10" imgW="660400" imgH="22860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43504" y="2928934"/>
          <a:ext cx="1681163" cy="528637"/>
        </p:xfrm>
        <a:graphic>
          <a:graphicData uri="http://schemas.openxmlformats.org/presentationml/2006/ole">
            <p:oleObj spid="_x0000_s39009" name="Формула" r:id="rId11" imgW="660400" imgH="228600" progId="Equation.3">
              <p:embed/>
            </p:oleObj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8920" name="Object 8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357818" y="8001032"/>
            <a:ext cx="1614488" cy="911225"/>
          </p:xfrm>
          <a:graphic>
            <a:graphicData uri="http://schemas.openxmlformats.org/presentationml/2006/ole">
              <p:oleObj spid="_x0000_s39010" name="Формула" r:id="rId14" imgW="63472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27728" name="Формула" r:id="rId6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27729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27730" name="Формула" r:id="rId8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27731" name="Формула" r:id="rId9" imgW="380835" imgH="393529" progId="Equation.3">
              <p:embed/>
            </p:oleObj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27657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7929594"/>
            <a:ext cx="969963" cy="911225"/>
          </p:xfrm>
          <a:graphic>
            <a:graphicData uri="http://schemas.openxmlformats.org/presentationml/2006/ole">
              <p:oleObj spid="_x0000_s27732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    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выразив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5214938" y="966788"/>
          <a:ext cx="257175" cy="280987"/>
        </p:xfrm>
        <a:graphic>
          <a:graphicData uri="http://schemas.openxmlformats.org/presentationml/2006/ole">
            <p:oleObj spid="_x0000_s71792" name="Формула" r:id="rId6" imgW="126835" imgH="139518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746375" y="954088"/>
          <a:ext cx="1360488" cy="357187"/>
        </p:xfrm>
        <a:graphic>
          <a:graphicData uri="http://schemas.openxmlformats.org/presentationml/2006/ole">
            <p:oleObj spid="_x0000_s71793" name="Формула" r:id="rId8" imgW="672516" imgH="177646" progId="Equation.3">
              <p:embed/>
            </p:oleObj>
          </a:graphicData>
        </a:graphic>
      </p:graphicFrame>
      <p:graphicFrame>
        <p:nvGraphicFramePr>
          <p:cNvPr id="71689" name="Object 8"/>
          <p:cNvGraphicFramePr>
            <a:graphicFrameLocks noChangeAspect="1"/>
          </p:cNvGraphicFramePr>
          <p:nvPr/>
        </p:nvGraphicFramePr>
        <p:xfrm>
          <a:off x="1643042" y="1643050"/>
          <a:ext cx="1435100" cy="906462"/>
        </p:xfrm>
        <a:graphic>
          <a:graphicData uri="http://schemas.openxmlformats.org/presentationml/2006/ole">
            <p:oleObj spid="_x0000_s71794" name="Формула" r:id="rId9" imgW="622030" imgH="393529" progId="Equation.3">
              <p:embed/>
            </p:oleObj>
          </a:graphicData>
        </a:graphic>
      </p:graphicFrame>
      <p:graphicFrame>
        <p:nvGraphicFramePr>
          <p:cNvPr id="71690" name="Object 8"/>
          <p:cNvGraphicFramePr>
            <a:graphicFrameLocks noChangeAspect="1"/>
          </p:cNvGraphicFramePr>
          <p:nvPr/>
        </p:nvGraphicFramePr>
        <p:xfrm>
          <a:off x="1643041" y="2928934"/>
          <a:ext cx="2222113" cy="571504"/>
        </p:xfrm>
        <a:graphic>
          <a:graphicData uri="http://schemas.openxmlformats.org/presentationml/2006/ole">
            <p:oleObj spid="_x0000_s71795" name="Формула" r:id="rId10" imgW="837836" imgH="215806" progId="Equation.3">
              <p:embed/>
            </p:oleObj>
          </a:graphicData>
        </a:graphic>
      </p:graphicFrame>
      <p:graphicFrame>
        <p:nvGraphicFramePr>
          <p:cNvPr id="71691" name="Object 8"/>
          <p:cNvGraphicFramePr>
            <a:graphicFrameLocks noChangeAspect="1"/>
          </p:cNvGraphicFramePr>
          <p:nvPr/>
        </p:nvGraphicFramePr>
        <p:xfrm>
          <a:off x="5072066" y="1785926"/>
          <a:ext cx="2256804" cy="571504"/>
        </p:xfrm>
        <a:graphic>
          <a:graphicData uri="http://schemas.openxmlformats.org/presentationml/2006/ole">
            <p:oleObj spid="_x0000_s71796" name="Формула" r:id="rId11" imgW="850531" imgH="215806" progId="Equation.3">
              <p:embed/>
            </p:oleObj>
          </a:graphicData>
        </a:graphic>
      </p:graphicFrame>
      <p:graphicFrame>
        <p:nvGraphicFramePr>
          <p:cNvPr id="71692" name="Object 8"/>
          <p:cNvGraphicFramePr>
            <a:graphicFrameLocks noChangeAspect="1"/>
          </p:cNvGraphicFramePr>
          <p:nvPr/>
        </p:nvGraphicFramePr>
        <p:xfrm>
          <a:off x="5072066" y="2928934"/>
          <a:ext cx="2287124" cy="500066"/>
        </p:xfrm>
        <a:graphic>
          <a:graphicData uri="http://schemas.openxmlformats.org/presentationml/2006/ole">
            <p:oleObj spid="_x0000_s71797" name="Формула" r:id="rId12" imgW="812447" imgH="177723" progId="Equation.3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71693" name="Object 13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14975" y="7929563"/>
            <a:ext cx="1406525" cy="906462"/>
          </p:xfrm>
          <a:graphic>
            <a:graphicData uri="http://schemas.openxmlformats.org/presentationml/2006/ole">
              <p:oleObj spid="_x0000_s71798" name="Формула" r:id="rId15" imgW="609336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5918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5919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5920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5921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215214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5847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8001032"/>
            <a:ext cx="969963" cy="911225"/>
          </p:xfrm>
          <a:graphic>
            <a:graphicData uri="http://schemas.openxmlformats.org/presentationml/2006/ole">
              <p:oleObj spid="_x0000_s35922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4894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4895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4896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4897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4823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8001032"/>
            <a:ext cx="969963" cy="911225"/>
          </p:xfrm>
          <a:graphic>
            <a:graphicData uri="http://schemas.openxmlformats.org/presentationml/2006/ole">
              <p:oleObj spid="_x0000_s34898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3870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3871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3872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3873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3799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643570" y="7929594"/>
            <a:ext cx="969963" cy="911225"/>
          </p:xfrm>
          <a:graphic>
            <a:graphicData uri="http://schemas.openxmlformats.org/presentationml/2006/ole">
              <p:oleObj spid="_x0000_s33874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2846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2847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2848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2849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2775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643570" y="7929594"/>
            <a:ext cx="969963" cy="911225"/>
          </p:xfrm>
          <a:graphic>
            <a:graphicData uri="http://schemas.openxmlformats.org/presentationml/2006/ole">
              <p:oleObj spid="_x0000_s32850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1822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1823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1824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1825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1751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8001032"/>
            <a:ext cx="969963" cy="911225"/>
          </p:xfrm>
          <a:graphic>
            <a:graphicData uri="http://schemas.openxmlformats.org/presentationml/2006/ole">
              <p:oleObj spid="_x0000_s31826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30798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30799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30800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30801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30727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8001032"/>
            <a:ext cx="969963" cy="911225"/>
          </p:xfrm>
          <a:graphic>
            <a:graphicData uri="http://schemas.openxmlformats.org/presentationml/2006/ole">
              <p:oleObj spid="_x0000_s30802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29774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29775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29776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29777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29703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643570" y="8001032"/>
            <a:ext cx="969963" cy="911225"/>
          </p:xfrm>
          <a:graphic>
            <a:graphicData uri="http://schemas.openxmlformats.org/presentationml/2006/ole">
              <p:oleObj spid="_x0000_s29778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из данных равенств не равно равенству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57356" y="1928802"/>
          <a:ext cx="1033463" cy="412750"/>
        </p:xfrm>
        <a:graphic>
          <a:graphicData uri="http://schemas.openxmlformats.org/presentationml/2006/ole">
            <p:oleObj spid="_x0000_s28750" name="Формула" r:id="rId5" imgW="405872" imgH="17756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57356" y="2786058"/>
          <a:ext cx="1066800" cy="911225"/>
        </p:xfrm>
        <a:graphic>
          <a:graphicData uri="http://schemas.openxmlformats.org/presentationml/2006/ole">
            <p:oleObj spid="_x0000_s28751" name="Формула" r:id="rId6" imgW="418918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303838" y="1643063"/>
          <a:ext cx="969962" cy="911225"/>
        </p:xfrm>
        <a:graphic>
          <a:graphicData uri="http://schemas.openxmlformats.org/presentationml/2006/ole">
            <p:oleObj spid="_x0000_s28752" name="Формула" r:id="rId7" imgW="380835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286380" y="2714620"/>
          <a:ext cx="969963" cy="911225"/>
        </p:xfrm>
        <a:graphic>
          <a:graphicData uri="http://schemas.openxmlformats.org/presentationml/2006/ole">
            <p:oleObj spid="_x0000_s28753" name="Формула" r:id="rId8" imgW="380835" imgH="393529" progId="Equation.3">
              <p:embed/>
            </p:oleObj>
          </a:graphicData>
        </a:graphic>
      </p:graphicFrame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media2.picsearch.com/is?5_CenEuQhekgWNJBfoX1bjG-I2qwwP68Pt-hlKtktqg&amp;height=320">
            <a:hlinkClick r:id="rId9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0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28679" name="Object 13" descr="Пергамент">
              <a:hlinkClick r:id="rId11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72132" y="7929594"/>
            <a:ext cx="969963" cy="911225"/>
          </p:xfrm>
          <a:graphic>
            <a:graphicData uri="http://schemas.openxmlformats.org/presentationml/2006/ole">
              <p:oleObj spid="_x0000_s28754" name="Формула" r:id="rId12" imgW="380835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B76E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22" y="857232"/>
          <a:ext cx="355600" cy="385762"/>
        </p:xfrm>
        <a:graphic>
          <a:graphicData uri="http://schemas.openxmlformats.org/presentationml/2006/ole">
            <p:oleObj spid="_x0000_s16497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16498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16499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16500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16501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16502" name="Формула" r:id="rId11" imgW="660113" imgH="393529" progId="Equation.3">
              <p:embed/>
            </p:oleObj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2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8072470"/>
            <a:ext cx="1466849" cy="830346"/>
          </p:xfrm>
          <a:graphic>
            <a:graphicData uri="http://schemas.openxmlformats.org/presentationml/2006/ole">
              <p:oleObj spid="_x0000_s16503" name="Формула" r:id="rId14" imgW="660113" imgH="393529" progId="Equation.3">
                <p:embed/>
              </p:oleObj>
            </a:graphicData>
          </a:graphic>
        </p:graphicFrame>
      </p:grpSp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Управляющая кнопка: настраиваемая 21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8837 -0.3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22" y="857232"/>
          <a:ext cx="355600" cy="385762"/>
        </p:xfrm>
        <a:graphic>
          <a:graphicData uri="http://schemas.openxmlformats.org/presentationml/2006/ole">
            <p:oleObj spid="_x0000_s26731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6732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6733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6734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6735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6736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rId12" action="ppaction://hlinksldjump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8072470"/>
            <a:ext cx="1466849" cy="830346"/>
          </p:xfrm>
          <a:graphic>
            <a:graphicData uri="http://schemas.openxmlformats.org/presentationml/2006/ole">
              <p:oleObj spid="_x0000_s26737" name="Формула" r:id="rId15" imgW="660113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Управляющая кнопка: настраиваемая 22">
            <a:hlinkClick r:id="rId16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7257 -0.3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5214938" y="966788"/>
          <a:ext cx="257175" cy="280987"/>
        </p:xfrm>
        <a:graphic>
          <a:graphicData uri="http://schemas.openxmlformats.org/presentationml/2006/ole">
            <p:oleObj spid="_x0000_s72811" name="Формула" r:id="rId6" imgW="126835" imgH="139518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714612" y="928670"/>
          <a:ext cx="1360488" cy="357187"/>
        </p:xfrm>
        <a:graphic>
          <a:graphicData uri="http://schemas.openxmlformats.org/presentationml/2006/ole">
            <p:oleObj spid="_x0000_s72812" name="Формула" r:id="rId8" imgW="672516" imgH="177646" progId="Equation.3">
              <p:embed/>
            </p:oleObj>
          </a:graphicData>
        </a:graphic>
      </p:graphicFrame>
      <p:graphicFrame>
        <p:nvGraphicFramePr>
          <p:cNvPr id="71689" name="Object 8"/>
          <p:cNvGraphicFramePr>
            <a:graphicFrameLocks noChangeAspect="1"/>
          </p:cNvGraphicFramePr>
          <p:nvPr/>
        </p:nvGraphicFramePr>
        <p:xfrm>
          <a:off x="1643042" y="1643050"/>
          <a:ext cx="1435100" cy="906462"/>
        </p:xfrm>
        <a:graphic>
          <a:graphicData uri="http://schemas.openxmlformats.org/presentationml/2006/ole">
            <p:oleObj spid="_x0000_s72813" name="Формула" r:id="rId9" imgW="622030" imgH="393529" progId="Equation.3">
              <p:embed/>
            </p:oleObj>
          </a:graphicData>
        </a:graphic>
      </p:graphicFrame>
      <p:graphicFrame>
        <p:nvGraphicFramePr>
          <p:cNvPr id="71690" name="Object 8"/>
          <p:cNvGraphicFramePr>
            <a:graphicFrameLocks noChangeAspect="1"/>
          </p:cNvGraphicFramePr>
          <p:nvPr/>
        </p:nvGraphicFramePr>
        <p:xfrm>
          <a:off x="1643041" y="2928934"/>
          <a:ext cx="2222113" cy="571504"/>
        </p:xfrm>
        <a:graphic>
          <a:graphicData uri="http://schemas.openxmlformats.org/presentationml/2006/ole">
            <p:oleObj spid="_x0000_s72814" name="Формула" r:id="rId10" imgW="837836" imgH="215806" progId="Equation.3">
              <p:embed/>
            </p:oleObj>
          </a:graphicData>
        </a:graphic>
      </p:graphicFrame>
      <p:graphicFrame>
        <p:nvGraphicFramePr>
          <p:cNvPr id="71691" name="Object 8"/>
          <p:cNvGraphicFramePr>
            <a:graphicFrameLocks noChangeAspect="1"/>
          </p:cNvGraphicFramePr>
          <p:nvPr/>
        </p:nvGraphicFramePr>
        <p:xfrm>
          <a:off x="5072066" y="1785926"/>
          <a:ext cx="2256804" cy="571504"/>
        </p:xfrm>
        <a:graphic>
          <a:graphicData uri="http://schemas.openxmlformats.org/presentationml/2006/ole">
            <p:oleObj spid="_x0000_s72815" name="Формула" r:id="rId11" imgW="850531" imgH="215806" progId="Equation.3">
              <p:embed/>
            </p:oleObj>
          </a:graphicData>
        </a:graphic>
      </p:graphicFrame>
      <p:graphicFrame>
        <p:nvGraphicFramePr>
          <p:cNvPr id="71692" name="Object 8"/>
          <p:cNvGraphicFramePr>
            <a:graphicFrameLocks noChangeAspect="1"/>
          </p:cNvGraphicFramePr>
          <p:nvPr/>
        </p:nvGraphicFramePr>
        <p:xfrm>
          <a:off x="5072066" y="2928934"/>
          <a:ext cx="2287124" cy="500066"/>
        </p:xfrm>
        <a:graphic>
          <a:graphicData uri="http://schemas.openxmlformats.org/presentationml/2006/ole">
            <p:oleObj spid="_x0000_s72816" name="Формула" r:id="rId12" imgW="812447" imgH="177723" progId="Equation.3">
              <p:embed/>
            </p:oleObj>
          </a:graphicData>
        </a:graphic>
      </p:graphicFrame>
      <p:grpSp>
        <p:nvGrpSpPr>
          <p:cNvPr id="2" name="Группа 27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71693" name="Object 13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435100" cy="906462"/>
          </p:xfrm>
          <a:graphic>
            <a:graphicData uri="http://schemas.openxmlformats.org/presentationml/2006/ole">
              <p:oleObj spid="_x0000_s72817" name="Формула" r:id="rId15" imgW="622030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22" y="857232"/>
          <a:ext cx="355600" cy="385762"/>
        </p:xfrm>
        <a:graphic>
          <a:graphicData uri="http://schemas.openxmlformats.org/presentationml/2006/ole">
            <p:oleObj spid="_x0000_s25707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5708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5709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5710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5711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5712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149721" y="5786454"/>
                <a:ext cx="1637121" cy="785818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 smtClean="0"/>
              </a:p>
              <a:p>
                <a:pPr algn="ctr"/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25713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Управляющая кнопка: настраиваемая 23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3559 -0.35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24683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4684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4685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4686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4687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4688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29256" y="8072470"/>
            <a:ext cx="1466849" cy="830346"/>
          </p:xfrm>
          <a:graphic>
            <a:graphicData uri="http://schemas.openxmlformats.org/presentationml/2006/ole">
              <p:oleObj spid="_x0000_s24689" name="Формула" r:id="rId14" imgW="660113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Управляющая кнопка: настраиваемая 24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1979 -0.35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22" y="857232"/>
          <a:ext cx="355600" cy="385762"/>
        </p:xfrm>
        <a:graphic>
          <a:graphicData uri="http://schemas.openxmlformats.org/presentationml/2006/ole">
            <p:oleObj spid="_x0000_s23659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3660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3661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3662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3663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3664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23665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6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1979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22635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2636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2637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2638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2639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2640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22641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Управляющая кнопка: настраиваемая 26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1979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21611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1612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1613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1614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1615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1616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21617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1198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20587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20588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20589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20590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20591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20592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20593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Управляющая кнопка: настраиваемая 28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6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0416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19563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19564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19565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19566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19567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19568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5715016"/>
                <a:ext cx="1571636" cy="857256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 smtClean="0"/>
              </a:p>
              <a:p>
                <a:pPr algn="ctr"/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19569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Управляющая кнопка: настраиваемая 29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2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1198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равенства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4" y="857232"/>
          <a:ext cx="355600" cy="385762"/>
        </p:xfrm>
        <a:graphic>
          <a:graphicData uri="http://schemas.openxmlformats.org/presentationml/2006/ole">
            <p:oleObj spid="_x0000_s18539" name="Формула" r:id="rId4" imgW="152268" imgH="164957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3" name="Object 9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2786050" y="857232"/>
          <a:ext cx="2068513" cy="500062"/>
        </p:xfrm>
        <a:graphic>
          <a:graphicData uri="http://schemas.openxmlformats.org/presentationml/2006/ole">
            <p:oleObj spid="_x0000_s18540" name="Формула" r:id="rId7" imgW="812447" imgH="215806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14480" y="1643050"/>
          <a:ext cx="1681163" cy="911225"/>
        </p:xfrm>
        <a:graphic>
          <a:graphicData uri="http://schemas.openxmlformats.org/presentationml/2006/ole">
            <p:oleObj spid="_x0000_s18541" name="Формула" r:id="rId8" imgW="660113" imgH="393529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14480" y="2714620"/>
          <a:ext cx="1970088" cy="911225"/>
        </p:xfrm>
        <a:graphic>
          <a:graphicData uri="http://schemas.openxmlformats.org/presentationml/2006/ole">
            <p:oleObj spid="_x0000_s18542" name="Формула" r:id="rId9" imgW="774364" imgH="393529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5143504" y="1643050"/>
          <a:ext cx="1292225" cy="911225"/>
        </p:xfrm>
        <a:graphic>
          <a:graphicData uri="http://schemas.openxmlformats.org/presentationml/2006/ole">
            <p:oleObj spid="_x0000_s18543" name="Формула" r:id="rId10" imgW="507780" imgH="393529" progId="Equation.3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43504" y="2714620"/>
          <a:ext cx="1681162" cy="911225"/>
        </p:xfrm>
        <a:graphic>
          <a:graphicData uri="http://schemas.openxmlformats.org/presentationml/2006/ole">
            <p:oleObj spid="_x0000_s18544" name="Формула" r:id="rId11" imgW="660113" imgH="393529" progId="Equation.3">
              <p:embed/>
            </p:oleObj>
          </a:graphicData>
        </a:graphic>
      </p:graphicFrame>
      <p:grpSp>
        <p:nvGrpSpPr>
          <p:cNvPr id="2" name="Группа 26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Ваш</a:t>
                </a:r>
              </a:p>
              <a:p>
                <a:pPr algn="ctr"/>
                <a:r>
                  <a:rPr lang="ru-RU" b="1" dirty="0" smtClean="0">
                    <a:hlinkClick r:id="rId12" action="ppaction://hlinksldjump"/>
                  </a:rPr>
                  <a:t> результат</a:t>
                </a:r>
                <a:endParaRPr lang="lv-LV" b="1" dirty="0"/>
              </a:p>
            </p:txBody>
          </p:sp>
        </p:grpSp>
        <p:graphicFrame>
          <p:nvGraphicFramePr>
            <p:cNvPr id="16398" name="Object 14" descr="Пергамент">
              <a:hlinkClick r:id="rId13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43538" y="8072438"/>
            <a:ext cx="1438275" cy="830262"/>
          </p:xfrm>
          <a:graphic>
            <a:graphicData uri="http://schemas.openxmlformats.org/presentationml/2006/ole">
              <p:oleObj spid="_x0000_s18545" name="Формула" r:id="rId14" imgW="647419" imgH="393529" progId="Equation.3">
                <p:embed/>
              </p:oleObj>
            </a:graphicData>
          </a:graphic>
        </p:graphicFrame>
      </p:grpSp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http://media2.picsearch.com/is?5_CenEuQhekgWNJBfoX1bjG-I2qwwP68Pt-hlKtktqg&amp;height=32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21495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Управляющая кнопка: настраиваемая 30">
            <a:hlinkClick r:id="rId15" action="ppaction://hlinksldjump" highlightClick="1"/>
          </p:cNvPr>
          <p:cNvSpPr/>
          <p:nvPr/>
        </p:nvSpPr>
        <p:spPr>
          <a:xfrm>
            <a:off x="1714480" y="7143776"/>
            <a:ext cx="221457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16" action="ppaction://hlinksldjump"/>
              </a:rPr>
              <a:t>Ваш результат</a:t>
            </a:r>
            <a:endParaRPr lang="lv-LV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2777 -0.3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73730" name="Object 8"/>
          <p:cNvGraphicFramePr>
            <a:graphicFrameLocks noChangeAspect="1"/>
          </p:cNvGraphicFramePr>
          <p:nvPr/>
        </p:nvGraphicFramePr>
        <p:xfrm>
          <a:off x="2857488" y="714356"/>
          <a:ext cx="3168384" cy="831838"/>
        </p:xfrm>
        <a:graphic>
          <a:graphicData uri="http://schemas.openxmlformats.org/presentationml/2006/ole">
            <p:oleObj spid="_x0000_s73745" name="Формула" r:id="rId4" imgW="672516" imgH="177646" progId="Equation.3">
              <p:embed/>
            </p:oleObj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7144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определяют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периметр равнобедренного треугольника. Где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длина боковой стороны и 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длина основания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571868" y="3143248"/>
            <a:ext cx="2071702" cy="2928958"/>
          </a:xfrm>
          <a:prstGeom prst="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893339" y="4107661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893339" y="4321975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4929190" y="4143380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857752" y="4000504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8992" y="400050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414338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528638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определяют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прямоугольника. Где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длины соседних сторон прямоугольника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421481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535782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4755" name="Object 8"/>
          <p:cNvGraphicFramePr>
            <a:graphicFrameLocks noChangeAspect="1"/>
          </p:cNvGraphicFramePr>
          <p:nvPr/>
        </p:nvGraphicFramePr>
        <p:xfrm>
          <a:off x="3286116" y="571480"/>
          <a:ext cx="2156433" cy="857238"/>
        </p:xfrm>
        <a:graphic>
          <a:graphicData uri="http://schemas.openxmlformats.org/presentationml/2006/ole">
            <p:oleObj spid="_x0000_s74770" name="Формула" r:id="rId4" imgW="444114" imgH="177646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28794" y="4000504"/>
            <a:ext cx="4714908" cy="157163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393669" y="4607727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50199" y="4750603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4000496" y="5429264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214810" y="5429264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143372" y="385762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000496" y="385762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назад 24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выразив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86314" y="928670"/>
          <a:ext cx="257175" cy="358775"/>
        </p:xfrm>
        <a:graphic>
          <a:graphicData uri="http://schemas.openxmlformats.org/presentationml/2006/ole">
            <p:oleObj spid="_x0000_s68720" name="Формула" r:id="rId6" imgW="126725" imgH="177415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757488" y="928688"/>
          <a:ext cx="898525" cy="357187"/>
        </p:xfrm>
        <a:graphic>
          <a:graphicData uri="http://schemas.openxmlformats.org/presentationml/2006/ole">
            <p:oleObj spid="_x0000_s68721" name="Формула" r:id="rId8" imgW="444114" imgH="177646" progId="Equation.3">
              <p:embed/>
            </p:oleObj>
          </a:graphicData>
        </a:graphic>
      </p:graphicFrame>
      <p:graphicFrame>
        <p:nvGraphicFramePr>
          <p:cNvPr id="68617" name="Object 10" descr="Пергамент"/>
          <p:cNvGraphicFramePr>
            <a:graphicFrameLocks noChangeAspect="1"/>
          </p:cNvGraphicFramePr>
          <p:nvPr/>
        </p:nvGraphicFramePr>
        <p:xfrm>
          <a:off x="1643042" y="1857364"/>
          <a:ext cx="1724238" cy="571504"/>
        </p:xfrm>
        <a:graphic>
          <a:graphicData uri="http://schemas.openxmlformats.org/presentationml/2006/ole">
            <p:oleObj spid="_x0000_s68722" name="Формула" r:id="rId9" imgW="532937" imgH="177646" progId="Equation.3">
              <p:embed/>
            </p:oleObj>
          </a:graphicData>
        </a:graphic>
      </p:graphicFrame>
      <p:graphicFrame>
        <p:nvGraphicFramePr>
          <p:cNvPr id="68618" name="Object 10" descr="Пергамент"/>
          <p:cNvGraphicFramePr>
            <a:graphicFrameLocks noChangeAspect="1"/>
          </p:cNvGraphicFramePr>
          <p:nvPr/>
        </p:nvGraphicFramePr>
        <p:xfrm>
          <a:off x="1643042" y="2857496"/>
          <a:ext cx="1651284" cy="500066"/>
        </p:xfrm>
        <a:graphic>
          <a:graphicData uri="http://schemas.openxmlformats.org/presentationml/2006/ole">
            <p:oleObj spid="_x0000_s68723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68619" name="Object 10" descr="Пергамент"/>
          <p:cNvGraphicFramePr>
            <a:graphicFrameLocks noChangeAspect="1"/>
          </p:cNvGraphicFramePr>
          <p:nvPr/>
        </p:nvGraphicFramePr>
        <p:xfrm>
          <a:off x="5143504" y="1857364"/>
          <a:ext cx="1508708" cy="500066"/>
        </p:xfrm>
        <a:graphic>
          <a:graphicData uri="http://schemas.openxmlformats.org/presentationml/2006/ole">
            <p:oleObj spid="_x0000_s68724" name="Формула" r:id="rId11" imgW="532937" imgH="177646" progId="Equation.3">
              <p:embed/>
            </p:oleObj>
          </a:graphicData>
        </a:graphic>
      </p:graphicFrame>
      <p:graphicFrame>
        <p:nvGraphicFramePr>
          <p:cNvPr id="68620" name="Object 10" descr="Пергамент"/>
          <p:cNvGraphicFramePr>
            <a:graphicFrameLocks noChangeAspect="1"/>
          </p:cNvGraphicFramePr>
          <p:nvPr/>
        </p:nvGraphicFramePr>
        <p:xfrm>
          <a:off x="5143504" y="2857496"/>
          <a:ext cx="1472537" cy="500066"/>
        </p:xfrm>
        <a:graphic>
          <a:graphicData uri="http://schemas.openxmlformats.org/presentationml/2006/ole">
            <p:oleObj spid="_x0000_s68725" name="Формула" r:id="rId12" imgW="520248" imgH="177646" progId="Equation.3">
              <p:embed/>
            </p:oleObj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8621" name="Object 10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858156"/>
            <a:ext cx="1508125" cy="500063"/>
          </p:xfrm>
          <a:graphic>
            <a:graphicData uri="http://schemas.openxmlformats.org/presentationml/2006/ole">
              <p:oleObj spid="_x0000_s68726" name="Формула" r:id="rId15" imgW="532937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вычисляют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 окружности. Где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радиус и </a:t>
            </a:r>
            <a:r>
              <a:rPr lang="el-GR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постоянная величина, равная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приблизительно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407194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R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5779" name="Object 8"/>
          <p:cNvGraphicFramePr>
            <a:graphicFrameLocks noChangeAspect="1"/>
          </p:cNvGraphicFramePr>
          <p:nvPr/>
        </p:nvGraphicFramePr>
        <p:xfrm>
          <a:off x="3000364" y="571480"/>
          <a:ext cx="2483130" cy="785800"/>
        </p:xfrm>
        <a:graphic>
          <a:graphicData uri="http://schemas.openxmlformats.org/presentationml/2006/ole">
            <p:oleObj spid="_x0000_s75794" name="Формула" r:id="rId4" imgW="558558" imgH="177723" progId="Equation.3">
              <p:embed/>
            </p:oleObj>
          </a:graphicData>
        </a:graphic>
      </p:graphicFrame>
      <p:sp>
        <p:nvSpPr>
          <p:cNvPr id="17" name="Овал 16"/>
          <p:cNvSpPr/>
          <p:nvPr/>
        </p:nvSpPr>
        <p:spPr>
          <a:xfrm>
            <a:off x="3428992" y="3429000"/>
            <a:ext cx="2857520" cy="271464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Овал 24"/>
          <p:cNvSpPr/>
          <p:nvPr/>
        </p:nvSpPr>
        <p:spPr>
          <a:xfrm>
            <a:off x="4786314" y="4786322"/>
            <a:ext cx="71438" cy="7143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7" name="Прямая соединительная линия 26"/>
          <p:cNvCxnSpPr>
            <a:stCxn id="25" idx="7"/>
            <a:endCxn id="17" idx="6"/>
          </p:cNvCxnSpPr>
          <p:nvPr/>
        </p:nvCxnSpPr>
        <p:spPr>
          <a:xfrm rot="5400000" flipH="1" flipV="1">
            <a:off x="5561670" y="4071942"/>
            <a:ext cx="10462" cy="14392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Управляющая кнопка: назад 27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5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вычисляют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любого треугольника. Где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сторона треугольника и      - это высота, опущенная на данную сторону.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42926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76803" name="Object 8"/>
          <p:cNvGraphicFramePr>
            <a:graphicFrameLocks noChangeAspect="1"/>
          </p:cNvGraphicFramePr>
          <p:nvPr/>
        </p:nvGraphicFramePr>
        <p:xfrm>
          <a:off x="3357554" y="142852"/>
          <a:ext cx="2033200" cy="1500198"/>
        </p:xfrm>
        <a:graphic>
          <a:graphicData uri="http://schemas.openxmlformats.org/presentationml/2006/ole">
            <p:oleObj spid="_x0000_s76848" name="Формула" r:id="rId4" imgW="533169" imgH="393529" progId="Equation.3">
              <p:embed/>
            </p:oleObj>
          </a:graphicData>
        </a:graphic>
      </p:graphicFrame>
      <p:graphicFrame>
        <p:nvGraphicFramePr>
          <p:cNvPr id="76804" name="Object 9"/>
          <p:cNvGraphicFramePr>
            <a:graphicFrameLocks noChangeAspect="1"/>
          </p:cNvGraphicFramePr>
          <p:nvPr/>
        </p:nvGraphicFramePr>
        <p:xfrm>
          <a:off x="1071538" y="2571744"/>
          <a:ext cx="333375" cy="461963"/>
        </p:xfrm>
        <a:graphic>
          <a:graphicData uri="http://schemas.openxmlformats.org/presentationml/2006/ole">
            <p:oleObj spid="_x0000_s76849" name="Формула" r:id="rId5" imgW="165028" imgH="228501" progId="Equation.3">
              <p:embed/>
            </p:oleObj>
          </a:graphicData>
        </a:graphic>
      </p:graphicFrame>
      <p:sp>
        <p:nvSpPr>
          <p:cNvPr id="15" name="Левая фигурная скобка 14"/>
          <p:cNvSpPr/>
          <p:nvPr/>
        </p:nvSpPr>
        <p:spPr>
          <a:xfrm rot="16200000">
            <a:off x="3321835" y="3107529"/>
            <a:ext cx="357190" cy="4857784"/>
          </a:xfrm>
          <a:prstGeom prst="leftBrace">
            <a:avLst>
              <a:gd name="adj1" fmla="val 106524"/>
              <a:gd name="adj2" fmla="val 497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76805" name="Object 9" descr="Пергамент"/>
          <p:cNvGraphicFramePr>
            <a:graphicFrameLocks noChangeAspect="1"/>
          </p:cNvGraphicFramePr>
          <p:nvPr/>
        </p:nvGraphicFramePr>
        <p:xfrm>
          <a:off x="4572000" y="4357694"/>
          <a:ext cx="333375" cy="461963"/>
        </p:xfrm>
        <a:graphic>
          <a:graphicData uri="http://schemas.openxmlformats.org/presentationml/2006/ole">
            <p:oleObj spid="_x0000_s76850" name="Формула" r:id="rId6" imgW="165028" imgH="228501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000628" y="5000636"/>
            <a:ext cx="357190" cy="2857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4293585" y="4575133"/>
            <a:ext cx="1418298" cy="42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1142976" y="3857628"/>
            <a:ext cx="4786346" cy="1428760"/>
          </a:xfrm>
          <a:prstGeom prst="triangle">
            <a:avLst>
              <a:gd name="adj" fmla="val 8068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Управляющая кнопка: назад 21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6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785926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формула выражает закон Ома на участке электрической цепи.</a:t>
            </a:r>
          </a:p>
          <a:p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 тока</a:t>
            </a:r>
            <a:endParaRPr lang="lv-LV" sz="24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напряжение</a:t>
            </a:r>
            <a:endParaRPr lang="lv-LV" sz="24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сопротивление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зад 21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77829" name="Object 8"/>
          <p:cNvGraphicFramePr>
            <a:graphicFrameLocks noChangeAspect="1"/>
          </p:cNvGraphicFramePr>
          <p:nvPr/>
        </p:nvGraphicFramePr>
        <p:xfrm>
          <a:off x="3357554" y="142853"/>
          <a:ext cx="1756329" cy="1500198"/>
        </p:xfrm>
        <a:graphic>
          <a:graphicData uri="http://schemas.openxmlformats.org/presentationml/2006/ole">
            <p:oleObj spid="_x0000_s77844" name="Формула" r:id="rId4" imgW="418918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7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вычисляют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периметр прямоугольника. Где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длины соседних сторон прямоугольника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421481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a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535782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b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4000504"/>
            <a:ext cx="4714908" cy="157163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393669" y="4607727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50199" y="4750603"/>
            <a:ext cx="428628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4000496" y="5429264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214810" y="5429264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143372" y="385762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000496" y="385762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назад 24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78851" name="Object 8"/>
          <p:cNvGraphicFramePr>
            <a:graphicFrameLocks noChangeAspect="1"/>
          </p:cNvGraphicFramePr>
          <p:nvPr/>
        </p:nvGraphicFramePr>
        <p:xfrm>
          <a:off x="2714612" y="500042"/>
          <a:ext cx="3325606" cy="857256"/>
        </p:xfrm>
        <a:graphic>
          <a:graphicData uri="http://schemas.openxmlformats.org/presentationml/2006/ole">
            <p:oleObj spid="_x0000_s78866" name="Формула" r:id="rId4" imgW="761669" imgH="215806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вычисляют </a:t>
            </a:r>
            <a:r>
              <a:rPr lang="lv-LV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тела.  Где         - начальная скорость,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ускорение и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время движения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зад 24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79875" name="Object 7"/>
          <p:cNvGraphicFramePr>
            <a:graphicFrameLocks noChangeAspect="1"/>
          </p:cNvGraphicFramePr>
          <p:nvPr/>
        </p:nvGraphicFramePr>
        <p:xfrm>
          <a:off x="2857488" y="357166"/>
          <a:ext cx="2953412" cy="928694"/>
        </p:xfrm>
        <a:graphic>
          <a:graphicData uri="http://schemas.openxmlformats.org/presentationml/2006/ole">
            <p:oleObj spid="_x0000_s79905" name="Формула" r:id="rId4" imgW="660400" imgH="228600" progId="Equation.3">
              <p:embed/>
            </p:oleObj>
          </a:graphicData>
        </a:graphic>
      </p:graphicFrame>
      <p:graphicFrame>
        <p:nvGraphicFramePr>
          <p:cNvPr id="79876" name="Object 7" descr="Пергамент"/>
          <p:cNvGraphicFramePr>
            <a:graphicFrameLocks noChangeAspect="1"/>
          </p:cNvGraphicFramePr>
          <p:nvPr/>
        </p:nvGraphicFramePr>
        <p:xfrm>
          <a:off x="1500166" y="2285992"/>
          <a:ext cx="509777" cy="571504"/>
        </p:xfrm>
        <a:graphic>
          <a:graphicData uri="http://schemas.openxmlformats.org/presentationml/2006/ole">
            <p:oleObj spid="_x0000_s79906" name="Формула" r:id="rId5" imgW="165028" imgH="228501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s.photodom.com/photos/2014/10/30/2734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14282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</a:t>
            </a:r>
            <a:endParaRPr lang="lv-LV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данной формуле вычисляют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боковой поверхности усеченного конуса. Где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радиусы оснований, а </a:t>
            </a:r>
            <a:r>
              <a:rPr lang="lv-LV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образующая конуса</a:t>
            </a:r>
            <a:r>
              <a:rPr lang="lv-LV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v-LV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407194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Управляющая кнопка: назад 24">
            <a:hlinkClick r:id="" action="ppaction://hlinkshowjump?jump=lastslideviewed" highlightClick="1"/>
          </p:cNvPr>
          <p:cNvSpPr/>
          <p:nvPr/>
        </p:nvSpPr>
        <p:spPr>
          <a:xfrm>
            <a:off x="7786710" y="5929330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80899" name="Object 9"/>
          <p:cNvGraphicFramePr>
            <a:graphicFrameLocks noChangeAspect="1"/>
          </p:cNvGraphicFramePr>
          <p:nvPr/>
        </p:nvGraphicFramePr>
        <p:xfrm>
          <a:off x="2714612" y="500042"/>
          <a:ext cx="3250463" cy="785800"/>
        </p:xfrm>
        <a:graphic>
          <a:graphicData uri="http://schemas.openxmlformats.org/presentationml/2006/ole">
            <p:oleObj spid="_x0000_s80914" name="Формула" r:id="rId4" imgW="812447" imgH="215806" progId="Equation.3">
              <p:embed/>
            </p:oleObj>
          </a:graphicData>
        </a:graphic>
      </p:graphicFrame>
      <p:sp>
        <p:nvSpPr>
          <p:cNvPr id="17" name="Трапеция 16"/>
          <p:cNvSpPr/>
          <p:nvPr/>
        </p:nvSpPr>
        <p:spPr>
          <a:xfrm>
            <a:off x="1785918" y="3571876"/>
            <a:ext cx="3714776" cy="2071702"/>
          </a:xfrm>
          <a:prstGeom prst="trapezoid">
            <a:avLst>
              <a:gd name="adj" fmla="val 36222"/>
            </a:avLst>
          </a:pr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Овал 26"/>
          <p:cNvSpPr/>
          <p:nvPr/>
        </p:nvSpPr>
        <p:spPr>
          <a:xfrm>
            <a:off x="2500298" y="3214686"/>
            <a:ext cx="2214578" cy="7143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Овал 27"/>
          <p:cNvSpPr/>
          <p:nvPr/>
        </p:nvSpPr>
        <p:spPr>
          <a:xfrm>
            <a:off x="1785918" y="5286388"/>
            <a:ext cx="3714776" cy="7143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143372" y="4286256"/>
            <a:ext cx="2000264" cy="7143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00298" y="3571876"/>
            <a:ext cx="2286016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8" idx="2"/>
          </p:cNvCxnSpPr>
          <p:nvPr/>
        </p:nvCxnSpPr>
        <p:spPr>
          <a:xfrm rot="5400000">
            <a:off x="1107257" y="4250537"/>
            <a:ext cx="2071702" cy="7143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71934" y="285749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r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6248" y="485776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i="1" dirty="0" smtClean="0">
                <a:solidFill>
                  <a:schemeClr val="bg1">
                    <a:lumMod val="95000"/>
                  </a:schemeClr>
                </a:solidFill>
              </a:rPr>
              <a:t>R</a:t>
            </a:r>
            <a:endParaRPr lang="lv-LV" sz="5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571868" y="350043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0" name="Овал 39"/>
          <p:cNvSpPr/>
          <p:nvPr/>
        </p:nvSpPr>
        <p:spPr>
          <a:xfrm>
            <a:off x="3571868" y="55721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928934"/>
          <a:ext cx="8429684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974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   </a:t>
                      </a:r>
                      <a:r>
                        <a:rPr lang="lv-LV" b="1" i="1" dirty="0" smtClean="0"/>
                        <a:t>s=vt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Между буквами знак умножить принято не писать.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s=v∙t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b="1" i="1" dirty="0" smtClean="0"/>
                        <a:t>2</a:t>
                      </a:r>
                      <a:r>
                        <a:rPr lang="lv-LV" i="1" dirty="0" smtClean="0"/>
                        <a:t>) </a:t>
                      </a:r>
                      <a:r>
                        <a:rPr lang="ru-RU" i="1" dirty="0" smtClean="0"/>
                        <a:t>Для</a:t>
                      </a:r>
                      <a:r>
                        <a:rPr lang="ru-RU" i="1" baseline="0" dirty="0" smtClean="0"/>
                        <a:t> удобства можно поменять местами правую и левую часть равенства.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v∙t</a:t>
                      </a:r>
                      <a:r>
                        <a:rPr lang="ru-RU" b="1" i="1" dirty="0" smtClean="0"/>
                        <a:t>=</a:t>
                      </a:r>
                      <a:r>
                        <a:rPr lang="lv-LV" b="1" i="1" dirty="0" smtClean="0"/>
                        <a:t>s</a:t>
                      </a:r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3</a:t>
                      </a:r>
                      <a:r>
                        <a:rPr lang="ru-RU" i="1" dirty="0" smtClean="0"/>
                        <a:t>) Чтобы найти неизвестный множитель, надо произведение разделить на известный множитель</a:t>
                      </a:r>
                      <a:r>
                        <a:rPr lang="lv-LV" i="1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i="1" dirty="0" smtClean="0"/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 smtClean="0"/>
                    </a:p>
                    <a:p>
                      <a:pPr algn="ctr"/>
                      <a:r>
                        <a:rPr lang="lv-LV" b="1" i="1" dirty="0" smtClean="0"/>
                        <a:t>v=s:t</a:t>
                      </a:r>
                    </a:p>
                    <a:p>
                      <a:pPr algn="ctr"/>
                      <a:r>
                        <a:rPr lang="ru-RU" b="0" i="1" dirty="0" smtClean="0"/>
                        <a:t>или</a:t>
                      </a:r>
                      <a:endParaRPr lang="lv-LV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500702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множитель</a:t>
            </a:r>
            <a:endParaRPr lang="lv-LV" dirty="0"/>
          </a:p>
        </p:txBody>
      </p:sp>
      <p:sp>
        <p:nvSpPr>
          <p:cNvPr id="11" name="Овал 10"/>
          <p:cNvSpPr/>
          <p:nvPr/>
        </p:nvSpPr>
        <p:spPr>
          <a:xfrm>
            <a:off x="2071670" y="55007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500702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множитель</a:t>
            </a:r>
            <a:endParaRPr lang="lv-LV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5500702"/>
            <a:ext cx="164307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</a:t>
            </a:r>
            <a:endParaRPr lang="lv-LV" dirty="0"/>
          </a:p>
        </p:txBody>
      </p:sp>
      <p:sp>
        <p:nvSpPr>
          <p:cNvPr id="14" name="Равно 13"/>
          <p:cNvSpPr/>
          <p:nvPr/>
        </p:nvSpPr>
        <p:spPr>
          <a:xfrm>
            <a:off x="3714744" y="5429264"/>
            <a:ext cx="500066" cy="3571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072330" y="5429264"/>
          <a:ext cx="714380" cy="584122"/>
        </p:xfrm>
        <a:graphic>
          <a:graphicData uri="http://schemas.openxmlformats.org/presentationml/2006/ole">
            <p:oleObj spid="_x0000_s81940" name="Формула" r:id="rId4" imgW="368140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5403635"/>
              </p:ext>
            </p:extLst>
          </p:nvPr>
        </p:nvGraphicFramePr>
        <p:xfrm>
          <a:off x="500034" y="2928934"/>
          <a:ext cx="8429684" cy="329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974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    </a:t>
                      </a:r>
                      <a:r>
                        <a:rPr lang="lv-LV" b="1" i="1" dirty="0" smtClean="0"/>
                        <a:t>P=2a+b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Слагаемое с переменной,</a:t>
                      </a:r>
                      <a:r>
                        <a:rPr lang="ru-RU" i="1" baseline="0" dirty="0" smtClean="0"/>
                        <a:t> которую необходимо выразить,</a:t>
                      </a:r>
                      <a:r>
                        <a:rPr lang="ru-RU" i="1" dirty="0" smtClean="0"/>
                        <a:t> оставляем в одной стороне равенства, все остальные переносим в другую сторону (при переносе слагаемых меняем знак переносимого слагаемого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1" dirty="0" smtClean="0"/>
                        <a:t>на противоположный)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Слагаемое </a:t>
                      </a:r>
                      <a:r>
                        <a:rPr lang="ru-RU" b="1" i="1" dirty="0" smtClean="0"/>
                        <a:t>2а</a:t>
                      </a:r>
                      <a:r>
                        <a:rPr lang="ru-RU" i="1" dirty="0" smtClean="0"/>
                        <a:t> оставляем справа от равно, </a:t>
                      </a:r>
                      <a:r>
                        <a:rPr lang="lv-LV" b="1" i="1" dirty="0" smtClean="0"/>
                        <a:t>b</a:t>
                      </a:r>
                      <a:r>
                        <a:rPr lang="ru-RU" i="1" baseline="0" dirty="0" smtClean="0"/>
                        <a:t> переносим влево.         </a:t>
                      </a:r>
                      <a:r>
                        <a:rPr lang="lv-LV" b="1" i="1" baseline="0" dirty="0" smtClean="0"/>
                        <a:t>P-b=2a</a:t>
                      </a:r>
                      <a:endParaRPr lang="ru-RU" b="1" i="1" baseline="0" dirty="0" smtClean="0"/>
                    </a:p>
                    <a:p>
                      <a:pPr algn="l"/>
                      <a:r>
                        <a:rPr lang="ru-RU" i="1" baseline="0" dirty="0" smtClean="0"/>
                        <a:t>Затем правую и левую части меняем местами.  </a:t>
                      </a:r>
                      <a:r>
                        <a:rPr lang="lv-LV" b="1" i="1" dirty="0" smtClean="0"/>
                        <a:t>2a=P-b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2</a:t>
                      </a:r>
                      <a:r>
                        <a:rPr lang="ru-RU" i="1" dirty="0" smtClean="0"/>
                        <a:t>) Обе части верного равенства можно разделить на одно и то же</a:t>
                      </a:r>
                      <a:r>
                        <a:rPr lang="lv-LV" i="1" dirty="0" smtClean="0"/>
                        <a:t>,</a:t>
                      </a:r>
                      <a:r>
                        <a:rPr lang="ru-RU" i="1" dirty="0" smtClean="0"/>
                        <a:t> отличное от нуля</a:t>
                      </a:r>
                      <a:r>
                        <a:rPr lang="lv-LV" i="1" dirty="0" smtClean="0"/>
                        <a:t>,</a:t>
                      </a:r>
                      <a:r>
                        <a:rPr lang="lv-LV" i="1" baseline="0" dirty="0" smtClean="0"/>
                        <a:t> </a:t>
                      </a:r>
                      <a:r>
                        <a:rPr lang="ru-RU" i="1" dirty="0" smtClean="0"/>
                        <a:t>число, получим равенство</a:t>
                      </a:r>
                      <a:r>
                        <a:rPr lang="lv-LV" i="1" baseline="0" dirty="0" smtClean="0"/>
                        <a:t>, </a:t>
                      </a:r>
                      <a:r>
                        <a:rPr lang="ru-RU" i="1" dirty="0" smtClean="0"/>
                        <a:t>равносильное данному. 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/>
                        <a:t>Обе части делим на коэффициент</a:t>
                      </a:r>
                      <a:r>
                        <a:rPr lang="ru-RU" i="1" baseline="0" dirty="0" smtClean="0"/>
                        <a:t> 2.</a:t>
                      </a:r>
                    </a:p>
                    <a:p>
                      <a:pPr algn="l"/>
                      <a:endParaRPr lang="ru-RU" i="1" dirty="0" smtClean="0"/>
                    </a:p>
                    <a:p>
                      <a:pPr algn="l"/>
                      <a:r>
                        <a:rPr lang="lv-LV" b="1" i="1" dirty="0" smtClean="0"/>
                        <a:t>a=(P+b):2</a:t>
                      </a:r>
                      <a:r>
                        <a:rPr lang="ru-RU" b="1" i="1" dirty="0" smtClean="0"/>
                        <a:t> </a:t>
                      </a:r>
                      <a:r>
                        <a:rPr lang="lv-LV" b="1" i="1" baseline="0" dirty="0" smtClean="0"/>
                        <a:t> </a:t>
                      </a:r>
                      <a:r>
                        <a:rPr lang="ru-RU" i="1" baseline="0" dirty="0" smtClean="0"/>
                        <a:t>или </a:t>
                      </a:r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358082" y="5572140"/>
          <a:ext cx="933921" cy="571504"/>
        </p:xfrm>
        <a:graphic>
          <a:graphicData uri="http://schemas.openxmlformats.org/presentationml/2006/ole">
            <p:oleObj spid="_x0000_s82961" name="Формула" r:id="rId4" imgW="634725" imgH="393529" progId="Equation.3">
              <p:embed/>
            </p:oleObj>
          </a:graphicData>
        </a:graphic>
      </p:graphicFrame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928934"/>
          <a:ext cx="8429684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974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   </a:t>
                      </a:r>
                      <a:r>
                        <a:rPr lang="lv-LV" b="1" i="1" dirty="0" smtClean="0"/>
                        <a:t>S=ab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Между буквами знак умножить принято не писать.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S=a∙b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b="1" i="1" dirty="0" smtClean="0"/>
                        <a:t>2</a:t>
                      </a:r>
                      <a:r>
                        <a:rPr lang="lv-LV" i="1" dirty="0" smtClean="0"/>
                        <a:t>) </a:t>
                      </a:r>
                      <a:r>
                        <a:rPr lang="ru-RU" i="1" dirty="0" smtClean="0"/>
                        <a:t>Для</a:t>
                      </a:r>
                      <a:r>
                        <a:rPr lang="ru-RU" i="1" baseline="0" dirty="0" smtClean="0"/>
                        <a:t> удобства можно поменять местами правую и левую часть равенства.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a∙b</a:t>
                      </a:r>
                      <a:r>
                        <a:rPr lang="ru-RU" b="1" i="1" dirty="0" smtClean="0"/>
                        <a:t>=</a:t>
                      </a:r>
                      <a:r>
                        <a:rPr lang="lv-LV" b="1" i="1" dirty="0" smtClean="0"/>
                        <a:t>S</a:t>
                      </a:r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3</a:t>
                      </a:r>
                      <a:r>
                        <a:rPr lang="ru-RU" i="1" dirty="0" smtClean="0"/>
                        <a:t>) Чтобы найти неизвестный множитель, надо произведение разделить на известный множитель</a:t>
                      </a:r>
                      <a:r>
                        <a:rPr lang="lv-LV" i="1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i="1" dirty="0" smtClean="0"/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 smtClean="0"/>
                    </a:p>
                    <a:p>
                      <a:pPr algn="ctr"/>
                      <a:r>
                        <a:rPr lang="lv-LV" b="1" i="1" dirty="0" smtClean="0"/>
                        <a:t>b=S:a</a:t>
                      </a:r>
                    </a:p>
                    <a:p>
                      <a:pPr algn="ctr"/>
                      <a:r>
                        <a:rPr lang="ru-RU" b="0" i="1" dirty="0" smtClean="0"/>
                        <a:t>или</a:t>
                      </a:r>
                      <a:endParaRPr lang="lv-LV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500702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множитель</a:t>
            </a:r>
            <a:endParaRPr lang="lv-LV" dirty="0"/>
          </a:p>
        </p:txBody>
      </p:sp>
      <p:sp>
        <p:nvSpPr>
          <p:cNvPr id="11" name="Овал 10"/>
          <p:cNvSpPr/>
          <p:nvPr/>
        </p:nvSpPr>
        <p:spPr>
          <a:xfrm>
            <a:off x="2071670" y="55007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500702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множитель</a:t>
            </a:r>
            <a:endParaRPr lang="lv-LV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5500702"/>
            <a:ext cx="164307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</a:t>
            </a:r>
            <a:endParaRPr lang="lv-LV" dirty="0"/>
          </a:p>
        </p:txBody>
      </p:sp>
      <p:sp>
        <p:nvSpPr>
          <p:cNvPr id="14" name="Равно 13"/>
          <p:cNvSpPr/>
          <p:nvPr/>
        </p:nvSpPr>
        <p:spPr>
          <a:xfrm>
            <a:off x="3714744" y="5429264"/>
            <a:ext cx="500066" cy="3571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048500" y="5429250"/>
          <a:ext cx="763588" cy="584200"/>
        </p:xfrm>
        <a:graphic>
          <a:graphicData uri="http://schemas.openxmlformats.org/presentationml/2006/ole">
            <p:oleObj spid="_x0000_s85009" name="Формула" r:id="rId4" imgW="393529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928934"/>
          <a:ext cx="8429684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974"/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   </a:t>
                      </a:r>
                      <a:r>
                        <a:rPr lang="lv-LV" b="1" i="1" dirty="0" smtClean="0"/>
                        <a:t>C=2</a:t>
                      </a:r>
                      <a:r>
                        <a:rPr lang="el-GR" b="1" i="1" dirty="0" smtClean="0"/>
                        <a:t>π</a:t>
                      </a:r>
                      <a:r>
                        <a:rPr lang="lv-LV" b="1" i="1" dirty="0" smtClean="0"/>
                        <a:t>R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Между буквами знак умножить принято не писать.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C=(2</a:t>
                      </a:r>
                      <a:r>
                        <a:rPr lang="el-GR" b="1" i="1" dirty="0" smtClean="0"/>
                        <a:t>π</a:t>
                      </a:r>
                      <a:r>
                        <a:rPr lang="lv-LV" b="1" i="1" dirty="0" smtClean="0"/>
                        <a:t>)∙R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b="1" i="1" dirty="0" smtClean="0"/>
                        <a:t>2</a:t>
                      </a:r>
                      <a:r>
                        <a:rPr lang="lv-LV" i="1" dirty="0" smtClean="0"/>
                        <a:t>) </a:t>
                      </a:r>
                      <a:r>
                        <a:rPr lang="ru-RU" i="1" dirty="0" smtClean="0"/>
                        <a:t>Для</a:t>
                      </a:r>
                      <a:r>
                        <a:rPr lang="ru-RU" i="1" baseline="0" dirty="0" smtClean="0"/>
                        <a:t> удобства можно поменять местами правую и левую часть равенства.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(2</a:t>
                      </a:r>
                      <a:r>
                        <a:rPr lang="el-GR" b="1" i="1" dirty="0" smtClean="0"/>
                        <a:t>π</a:t>
                      </a:r>
                      <a:r>
                        <a:rPr lang="lv-LV" b="1" i="1" dirty="0" smtClean="0"/>
                        <a:t>)∙R=C</a:t>
                      </a:r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3</a:t>
                      </a:r>
                      <a:r>
                        <a:rPr lang="ru-RU" i="1" dirty="0" smtClean="0"/>
                        <a:t>) Чтобы найти неизвестный множитель, надо произведение разделить на известный множитель</a:t>
                      </a:r>
                      <a:r>
                        <a:rPr lang="lv-LV" i="1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i="1" dirty="0" smtClean="0"/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 smtClean="0"/>
                    </a:p>
                    <a:p>
                      <a:pPr algn="ctr"/>
                      <a:r>
                        <a:rPr lang="lv-LV" b="1" i="1" dirty="0" smtClean="0"/>
                        <a:t>R=C:(2</a:t>
                      </a:r>
                      <a:r>
                        <a:rPr lang="el-GR" b="1" i="1" dirty="0" smtClean="0"/>
                        <a:t>π</a:t>
                      </a:r>
                      <a:r>
                        <a:rPr lang="lv-LV" b="1" i="1" dirty="0" smtClean="0"/>
                        <a:t>)</a:t>
                      </a:r>
                    </a:p>
                    <a:p>
                      <a:pPr algn="ctr"/>
                      <a:r>
                        <a:rPr lang="ru-RU" b="0" i="1" dirty="0" smtClean="0"/>
                        <a:t>или</a:t>
                      </a:r>
                      <a:endParaRPr lang="lv-LV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6" name="Группа 15"/>
          <p:cNvGrpSpPr/>
          <p:nvPr/>
        </p:nvGrpSpPr>
        <p:grpSpPr>
          <a:xfrm>
            <a:off x="571472" y="5429264"/>
            <a:ext cx="5357850" cy="357190"/>
            <a:chOff x="571472" y="5429264"/>
            <a:chExt cx="5357850" cy="3571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147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71670" y="550070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742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6248" y="5500702"/>
              <a:ext cx="1643074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произведение</a:t>
              </a:r>
              <a:endParaRPr lang="lv-LV" dirty="0"/>
            </a:p>
          </p:txBody>
        </p:sp>
        <p:sp>
          <p:nvSpPr>
            <p:cNvPr id="14" name="Равно 13"/>
            <p:cNvSpPr/>
            <p:nvPr/>
          </p:nvSpPr>
          <p:spPr>
            <a:xfrm>
              <a:off x="3714744" y="5429264"/>
              <a:ext cx="500066" cy="35719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</p:grp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6019" name="Object 5"/>
          <p:cNvGraphicFramePr>
            <a:graphicFrameLocks noChangeAspect="1"/>
          </p:cNvGraphicFramePr>
          <p:nvPr/>
        </p:nvGraphicFramePr>
        <p:xfrm>
          <a:off x="6929454" y="5357826"/>
          <a:ext cx="785818" cy="609009"/>
        </p:xfrm>
        <a:graphic>
          <a:graphicData uri="http://schemas.openxmlformats.org/presentationml/2006/ole">
            <p:oleObj spid="_x0000_s86034" name="Формула" r:id="rId4" imgW="507780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выразив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14876" y="928670"/>
          <a:ext cx="257175" cy="358775"/>
        </p:xfrm>
        <a:graphic>
          <a:graphicData uri="http://schemas.openxmlformats.org/presentationml/2006/ole">
            <p:oleObj spid="_x0000_s70763" name="Формула" r:id="rId6" imgW="126725" imgH="177415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757488" y="928688"/>
          <a:ext cx="898525" cy="357187"/>
        </p:xfrm>
        <a:graphic>
          <a:graphicData uri="http://schemas.openxmlformats.org/presentationml/2006/ole">
            <p:oleObj spid="_x0000_s70764" name="Формула" r:id="rId8" imgW="444114" imgH="177646" progId="Equation.3">
              <p:embed/>
            </p:oleObj>
          </a:graphicData>
        </a:graphic>
      </p:graphicFrame>
      <p:graphicFrame>
        <p:nvGraphicFramePr>
          <p:cNvPr id="68617" name="Object 10" descr="Пергамент"/>
          <p:cNvGraphicFramePr>
            <a:graphicFrameLocks noChangeAspect="1"/>
          </p:cNvGraphicFramePr>
          <p:nvPr/>
        </p:nvGraphicFramePr>
        <p:xfrm>
          <a:off x="1643042" y="1857364"/>
          <a:ext cx="1724238" cy="571504"/>
        </p:xfrm>
        <a:graphic>
          <a:graphicData uri="http://schemas.openxmlformats.org/presentationml/2006/ole">
            <p:oleObj spid="_x0000_s70765" name="Формула" r:id="rId9" imgW="532937" imgH="177646" progId="Equation.3">
              <p:embed/>
            </p:oleObj>
          </a:graphicData>
        </a:graphic>
      </p:graphicFrame>
      <p:graphicFrame>
        <p:nvGraphicFramePr>
          <p:cNvPr id="68618" name="Object 10" descr="Пергамент"/>
          <p:cNvGraphicFramePr>
            <a:graphicFrameLocks noChangeAspect="1"/>
          </p:cNvGraphicFramePr>
          <p:nvPr/>
        </p:nvGraphicFramePr>
        <p:xfrm>
          <a:off x="1643042" y="2857496"/>
          <a:ext cx="1651284" cy="500066"/>
        </p:xfrm>
        <a:graphic>
          <a:graphicData uri="http://schemas.openxmlformats.org/presentationml/2006/ole">
            <p:oleObj spid="_x0000_s70766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68619" name="Object 10" descr="Пергамент"/>
          <p:cNvGraphicFramePr>
            <a:graphicFrameLocks noChangeAspect="1"/>
          </p:cNvGraphicFramePr>
          <p:nvPr/>
        </p:nvGraphicFramePr>
        <p:xfrm>
          <a:off x="5143504" y="1857364"/>
          <a:ext cx="1508708" cy="500066"/>
        </p:xfrm>
        <a:graphic>
          <a:graphicData uri="http://schemas.openxmlformats.org/presentationml/2006/ole">
            <p:oleObj spid="_x0000_s70767" name="Формула" r:id="rId11" imgW="532937" imgH="177646" progId="Equation.3">
              <p:embed/>
            </p:oleObj>
          </a:graphicData>
        </a:graphic>
      </p:graphicFrame>
      <p:graphicFrame>
        <p:nvGraphicFramePr>
          <p:cNvPr id="68620" name="Object 10" descr="Пергамент"/>
          <p:cNvGraphicFramePr>
            <a:graphicFrameLocks noChangeAspect="1"/>
          </p:cNvGraphicFramePr>
          <p:nvPr/>
        </p:nvGraphicFramePr>
        <p:xfrm>
          <a:off x="5143504" y="2857496"/>
          <a:ext cx="1472537" cy="500066"/>
        </p:xfrm>
        <a:graphic>
          <a:graphicData uri="http://schemas.openxmlformats.org/presentationml/2006/ole">
            <p:oleObj spid="_x0000_s70768" name="Формула" r:id="rId12" imgW="520248" imgH="177646" progId="Equation.3">
              <p:embed/>
            </p:oleObj>
          </a:graphicData>
        </a:graphic>
      </p:graphicFrame>
      <p:grpSp>
        <p:nvGrpSpPr>
          <p:cNvPr id="2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8621" name="Object 10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858156"/>
            <a:ext cx="1508125" cy="500063"/>
          </p:xfrm>
          <a:graphic>
            <a:graphicData uri="http://schemas.openxmlformats.org/presentationml/2006/ole">
              <p:oleObj spid="_x0000_s70769" name="Формула" r:id="rId15" imgW="532937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2571744"/>
          <a:ext cx="8643998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64"/>
                <a:gridCol w="3071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Обе части верного равенства можно умножить на одно и то же число, получим равенство, равносильное данному. 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Обе части умножаем на </a:t>
                      </a:r>
                      <a:r>
                        <a:rPr lang="ru-RU" i="1" baseline="0" dirty="0" smtClean="0"/>
                        <a:t>2.</a:t>
                      </a:r>
                    </a:p>
                    <a:p>
                      <a:pPr algn="l"/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2</a:t>
                      </a:r>
                      <a:r>
                        <a:rPr lang="lv-LV" i="1" dirty="0" smtClean="0"/>
                        <a:t>) </a:t>
                      </a:r>
                      <a:r>
                        <a:rPr lang="ru-RU" i="1" dirty="0" smtClean="0"/>
                        <a:t>Для</a:t>
                      </a:r>
                      <a:r>
                        <a:rPr lang="ru-RU" i="1" baseline="0" dirty="0" smtClean="0"/>
                        <a:t> удобства можно поменять местами правую и левую часть равенства.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3</a:t>
                      </a:r>
                      <a:r>
                        <a:rPr lang="ru-RU" i="1" dirty="0" smtClean="0"/>
                        <a:t>) Между буквами знак умножить принято не писать.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i="1" dirty="0" smtClean="0"/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4</a:t>
                      </a:r>
                      <a:r>
                        <a:rPr lang="ru-RU" i="1" dirty="0" smtClean="0"/>
                        <a:t>) Чтобы найти неизвестный множитель, надо произведение разделить на известный множитель</a:t>
                      </a:r>
                      <a:r>
                        <a:rPr lang="lv-LV" i="1" dirty="0" smtClean="0"/>
                        <a:t>.</a:t>
                      </a:r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i="1" dirty="0" smtClean="0"/>
                    </a:p>
                    <a:p>
                      <a:pPr algn="l"/>
                      <a:r>
                        <a:rPr lang="ru-RU" i="1" dirty="0" smtClean="0"/>
                        <a:t>                            или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83971" name="Object 8"/>
          <p:cNvGraphicFramePr>
            <a:graphicFrameLocks noChangeAspect="1"/>
          </p:cNvGraphicFramePr>
          <p:nvPr/>
        </p:nvGraphicFramePr>
        <p:xfrm>
          <a:off x="6858016" y="2571744"/>
          <a:ext cx="871372" cy="642942"/>
        </p:xfrm>
        <a:graphic>
          <a:graphicData uri="http://schemas.openxmlformats.org/presentationml/2006/ole">
            <p:oleObj spid="_x0000_s84063" name="Формула" r:id="rId4" imgW="533169" imgH="393529" progId="Equation.3">
              <p:embed/>
            </p:oleObj>
          </a:graphicData>
        </a:graphic>
      </p:graphicFrame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7786710" y="5500702"/>
          <a:ext cx="928694" cy="656491"/>
        </p:xfrm>
        <a:graphic>
          <a:graphicData uri="http://schemas.openxmlformats.org/presentationml/2006/ole">
            <p:oleObj spid="_x0000_s84064" name="Формула" r:id="rId5" imgW="545863" imgH="393529" progId="Equation.3">
              <p:embed/>
            </p:oleObj>
          </a:graphicData>
        </a:graphic>
      </p:graphicFrame>
      <p:graphicFrame>
        <p:nvGraphicFramePr>
          <p:cNvPr id="83975" name="Object 8"/>
          <p:cNvGraphicFramePr>
            <a:graphicFrameLocks noChangeAspect="1"/>
          </p:cNvGraphicFramePr>
          <p:nvPr/>
        </p:nvGraphicFramePr>
        <p:xfrm>
          <a:off x="6572264" y="3571876"/>
          <a:ext cx="1095383" cy="428628"/>
        </p:xfrm>
        <a:graphic>
          <a:graphicData uri="http://schemas.openxmlformats.org/presentationml/2006/ole">
            <p:oleObj spid="_x0000_s84065" name="Формула" r:id="rId6" imgW="583947" imgH="228501" progId="Equation.3">
              <p:embed/>
            </p:oleObj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6572264" y="4214818"/>
          <a:ext cx="1095375" cy="428625"/>
        </p:xfrm>
        <a:graphic>
          <a:graphicData uri="http://schemas.openxmlformats.org/presentationml/2006/ole">
            <p:oleObj spid="_x0000_s84066" name="Формула" r:id="rId7" imgW="583947" imgH="228501" progId="Equation.3">
              <p:embed/>
            </p:oleObj>
          </a:graphicData>
        </a:graphic>
      </p:graphicFrame>
      <p:graphicFrame>
        <p:nvGraphicFramePr>
          <p:cNvPr id="83977" name="Object 8"/>
          <p:cNvGraphicFramePr>
            <a:graphicFrameLocks noChangeAspect="1"/>
          </p:cNvGraphicFramePr>
          <p:nvPr/>
        </p:nvGraphicFramePr>
        <p:xfrm>
          <a:off x="6429388" y="4786322"/>
          <a:ext cx="1285884" cy="428628"/>
        </p:xfrm>
        <a:graphic>
          <a:graphicData uri="http://schemas.openxmlformats.org/presentationml/2006/ole">
            <p:oleObj spid="_x0000_s84067" name="Формула" r:id="rId8" imgW="685800" imgH="228600" progId="Equation.3">
              <p:embed/>
            </p:oleObj>
          </a:graphicData>
        </a:graphic>
      </p:graphicFrame>
      <p:graphicFrame>
        <p:nvGraphicFramePr>
          <p:cNvPr id="83978" name="Object 8"/>
          <p:cNvGraphicFramePr>
            <a:graphicFrameLocks noChangeAspect="1"/>
          </p:cNvGraphicFramePr>
          <p:nvPr/>
        </p:nvGraphicFramePr>
        <p:xfrm>
          <a:off x="5821363" y="5643563"/>
          <a:ext cx="1262062" cy="428625"/>
        </p:xfrm>
        <a:graphic>
          <a:graphicData uri="http://schemas.openxmlformats.org/presentationml/2006/ole">
            <p:oleObj spid="_x0000_s84068" name="Формула" r:id="rId9" imgW="672808" imgH="228501" progId="Equation.3">
              <p:embed/>
            </p:oleObj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85720" y="6000768"/>
            <a:ext cx="5286412" cy="357190"/>
            <a:chOff x="571472" y="5429264"/>
            <a:chExt cx="5286412" cy="35719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7147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71670" y="550070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42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14810" y="5500702"/>
              <a:ext cx="1643074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произведение</a:t>
              </a:r>
              <a:endParaRPr lang="lv-LV" dirty="0"/>
            </a:p>
          </p:txBody>
        </p:sp>
        <p:sp>
          <p:nvSpPr>
            <p:cNvPr id="23" name="Равно 22"/>
            <p:cNvSpPr/>
            <p:nvPr/>
          </p:nvSpPr>
          <p:spPr>
            <a:xfrm>
              <a:off x="3714744" y="5429264"/>
              <a:ext cx="500066" cy="35719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408279"/>
              </p:ext>
            </p:extLst>
          </p:nvPr>
        </p:nvGraphicFramePr>
        <p:xfrm>
          <a:off x="214282" y="2428868"/>
          <a:ext cx="8643998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955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</a:t>
                      </a:r>
                      <a:endParaRPr lang="lv-LV" dirty="0" smtClean="0"/>
                    </a:p>
                    <a:p>
                      <a:pPr algn="l"/>
                      <a:r>
                        <a:rPr lang="ru-RU" dirty="0" smtClean="0"/>
                        <a:t>   </a:t>
                      </a:r>
                      <a:endParaRPr lang="en-US" dirty="0" smtClean="0"/>
                    </a:p>
                    <a:p>
                      <a:pPr algn="ctr"/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/>
                        <a:t>1</a:t>
                      </a:r>
                      <a:r>
                        <a:rPr lang="ru-RU" sz="1600" i="1" dirty="0" smtClean="0"/>
                        <a:t>) Черта дроби соответствует математическому</a:t>
                      </a:r>
                      <a:r>
                        <a:rPr lang="ru-RU" sz="1600" i="1" baseline="0" dirty="0" smtClean="0"/>
                        <a:t> действию «разделить».</a:t>
                      </a:r>
                      <a:endParaRPr lang="lv-LV" sz="16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I=U:R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sz="1600" b="1" i="1" dirty="0" smtClean="0"/>
                        <a:t>2</a:t>
                      </a:r>
                      <a:r>
                        <a:rPr lang="lv-LV" sz="1600" i="1" dirty="0" smtClean="0"/>
                        <a:t>) </a:t>
                      </a:r>
                      <a:r>
                        <a:rPr lang="ru-RU" sz="1600" i="1" dirty="0" smtClean="0"/>
                        <a:t>Для</a:t>
                      </a:r>
                      <a:r>
                        <a:rPr lang="ru-RU" sz="1600" i="1" baseline="0" dirty="0" smtClean="0"/>
                        <a:t> удобства можно поменять местами правую и левую части равенства.</a:t>
                      </a:r>
                      <a:endParaRPr lang="lv-LV" sz="1600" i="1" baseline="0" dirty="0" smtClean="0"/>
                    </a:p>
                    <a:p>
                      <a:pPr algn="l"/>
                      <a:endParaRPr lang="lv-LV" sz="16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U:R=I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3</a:t>
                      </a:r>
                      <a:r>
                        <a:rPr lang="ru-RU" i="1" dirty="0" smtClean="0"/>
                        <a:t>) Чтобы найти делимое надо частное умножить на делитель</a:t>
                      </a:r>
                      <a:r>
                        <a:rPr lang="lv-LV" i="1" dirty="0" smtClean="0"/>
                        <a:t>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U=IR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4</a:t>
                      </a:r>
                      <a:r>
                        <a:rPr lang="ru-RU" i="1" dirty="0" smtClean="0"/>
                        <a:t>) Чтобы найти делитель надо делимое разделить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1" dirty="0" smtClean="0"/>
                        <a:t>на частное</a:t>
                      </a:r>
                      <a:r>
                        <a:rPr lang="lv-LV" i="1" dirty="0" smtClean="0"/>
                        <a:t>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i="1" dirty="0" smtClean="0"/>
                        <a:t>R=U:I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5</a:t>
                      </a:r>
                      <a:r>
                        <a:rPr lang="ru-RU" i="1" dirty="0" smtClean="0"/>
                        <a:t>) Чтобы записать истинные равенства можно использовать основное свойство пропорции и правила нахождения неизвестных членов пропорции</a:t>
                      </a:r>
                      <a:r>
                        <a:rPr lang="lv-LV" i="1" dirty="0" smtClean="0"/>
                        <a:t>.</a:t>
                      </a:r>
                      <a:endParaRPr lang="ru-RU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b="1" i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7043" name="Object 8"/>
          <p:cNvGraphicFramePr>
            <a:graphicFrameLocks noChangeAspect="1"/>
          </p:cNvGraphicFramePr>
          <p:nvPr/>
        </p:nvGraphicFramePr>
        <p:xfrm>
          <a:off x="7858148" y="2714620"/>
          <a:ext cx="752712" cy="642942"/>
        </p:xfrm>
        <a:graphic>
          <a:graphicData uri="http://schemas.openxmlformats.org/presentationml/2006/ole">
            <p:oleObj spid="_x0000_s87148" name="Формула" r:id="rId4" imgW="418918" imgH="393529" progId="Equation.3">
              <p:embed/>
            </p:oleObj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571472" y="4000504"/>
            <a:ext cx="4929222" cy="357190"/>
            <a:chOff x="571472" y="5429264"/>
            <a:chExt cx="4929222" cy="3571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147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делимое</a:t>
              </a:r>
              <a:endParaRPr lang="lv-LV" b="1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71670" y="5500702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742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делитель</a:t>
              </a:r>
              <a:endParaRPr lang="lv-LV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6248" y="5500702"/>
              <a:ext cx="121444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частное</a:t>
              </a:r>
              <a:endParaRPr lang="lv-LV" b="1" dirty="0"/>
            </a:p>
          </p:txBody>
        </p:sp>
        <p:sp>
          <p:nvSpPr>
            <p:cNvPr id="14" name="Равно 13"/>
            <p:cNvSpPr/>
            <p:nvPr/>
          </p:nvSpPr>
          <p:spPr>
            <a:xfrm>
              <a:off x="3714744" y="5429264"/>
              <a:ext cx="500066" cy="357190"/>
            </a:xfrm>
            <a:prstGeom prst="mathEqual">
              <a:avLst>
                <a:gd name="adj1" fmla="val 19211"/>
                <a:gd name="adj2" fmla="val 210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071670" y="564357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aphicFrame>
        <p:nvGraphicFramePr>
          <p:cNvPr id="87044" name="Object 8"/>
          <p:cNvGraphicFramePr>
            <a:graphicFrameLocks noChangeAspect="1"/>
          </p:cNvGraphicFramePr>
          <p:nvPr/>
        </p:nvGraphicFramePr>
        <p:xfrm>
          <a:off x="3500430" y="5786454"/>
          <a:ext cx="571504" cy="521077"/>
        </p:xfrm>
        <a:graphic>
          <a:graphicData uri="http://schemas.openxmlformats.org/presentationml/2006/ole">
            <p:oleObj spid="_x0000_s87149" name="Формула" r:id="rId5" imgW="431613" imgH="393529" progId="Equation.3">
              <p:embed/>
            </p:oleObj>
          </a:graphicData>
        </a:graphic>
      </p:graphicFrame>
      <p:graphicFrame>
        <p:nvGraphicFramePr>
          <p:cNvPr id="87045" name="Object 8"/>
          <p:cNvGraphicFramePr>
            <a:graphicFrameLocks noChangeAspect="1"/>
          </p:cNvGraphicFramePr>
          <p:nvPr/>
        </p:nvGraphicFramePr>
        <p:xfrm>
          <a:off x="2214546" y="5643578"/>
          <a:ext cx="544512" cy="393700"/>
        </p:xfrm>
        <a:graphic>
          <a:graphicData uri="http://schemas.openxmlformats.org/presentationml/2006/ole">
            <p:oleObj spid="_x0000_s87150" name="Формула" r:id="rId6" imgW="545863" imgH="393529" progId="Equation.3">
              <p:embed/>
            </p:oleObj>
          </a:graphicData>
        </a:graphic>
      </p:graphicFrame>
      <p:graphicFrame>
        <p:nvGraphicFramePr>
          <p:cNvPr id="87046" name="Object 8"/>
          <p:cNvGraphicFramePr>
            <a:graphicFrameLocks noChangeAspect="1"/>
          </p:cNvGraphicFramePr>
          <p:nvPr/>
        </p:nvGraphicFramePr>
        <p:xfrm>
          <a:off x="2214546" y="6286520"/>
          <a:ext cx="571500" cy="393700"/>
        </p:xfrm>
        <a:graphic>
          <a:graphicData uri="http://schemas.openxmlformats.org/presentationml/2006/ole">
            <p:oleObj spid="_x0000_s87151" name="Формула" r:id="rId7" imgW="571252" imgH="393529" progId="Equation.3">
              <p:embed/>
            </p:oleObj>
          </a:graphicData>
        </a:graphic>
      </p:graphicFrame>
      <p:graphicFrame>
        <p:nvGraphicFramePr>
          <p:cNvPr id="87047" name="Object 8"/>
          <p:cNvGraphicFramePr>
            <a:graphicFrameLocks noChangeAspect="1"/>
          </p:cNvGraphicFramePr>
          <p:nvPr/>
        </p:nvGraphicFramePr>
        <p:xfrm>
          <a:off x="4714876" y="5643578"/>
          <a:ext cx="558800" cy="393700"/>
        </p:xfrm>
        <a:graphic>
          <a:graphicData uri="http://schemas.openxmlformats.org/presentationml/2006/ole">
            <p:oleObj spid="_x0000_s87152" name="Формула" r:id="rId8" imgW="558558" imgH="393529" progId="Equation.3">
              <p:embed/>
            </p:oleObj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4643438" y="6215082"/>
          <a:ext cx="558800" cy="393700"/>
        </p:xfrm>
        <a:graphic>
          <a:graphicData uri="http://schemas.openxmlformats.org/presentationml/2006/ole">
            <p:oleObj spid="_x0000_s87153" name="Формула" r:id="rId9" imgW="558558" imgH="393529" progId="Equation.3">
              <p:embed/>
            </p:oleObj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3286116" y="5786454"/>
            <a:ext cx="1000132" cy="64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357554" y="5715016"/>
            <a:ext cx="857256" cy="6429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 rot="20600489">
            <a:off x="4138033" y="5803319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Стрелка вправо 28"/>
          <p:cNvSpPr/>
          <p:nvPr/>
        </p:nvSpPr>
        <p:spPr>
          <a:xfrm rot="9542984">
            <a:off x="2856092" y="643222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Стрелка вправо 29"/>
          <p:cNvSpPr/>
          <p:nvPr/>
        </p:nvSpPr>
        <p:spPr>
          <a:xfrm rot="1449706">
            <a:off x="4210656" y="6299675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Стрелка вправо 30"/>
          <p:cNvSpPr/>
          <p:nvPr/>
        </p:nvSpPr>
        <p:spPr>
          <a:xfrm rot="11938960">
            <a:off x="2911204" y="5902005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87049" name="Object 8"/>
          <p:cNvGraphicFramePr>
            <a:graphicFrameLocks noChangeAspect="1"/>
          </p:cNvGraphicFramePr>
          <p:nvPr/>
        </p:nvGraphicFramePr>
        <p:xfrm>
          <a:off x="8001024" y="5357826"/>
          <a:ext cx="444500" cy="393700"/>
        </p:xfrm>
        <a:graphic>
          <a:graphicData uri="http://schemas.openxmlformats.org/presentationml/2006/ole">
            <p:oleObj spid="_x0000_s87154" name="Формула" r:id="rId10" imgW="444307" imgH="393529" progId="Equation.3">
              <p:embed/>
            </p:oleObj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7715272" y="5214950"/>
            <a:ext cx="1000132" cy="64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929586" y="5143512"/>
            <a:ext cx="714380" cy="6429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3857628"/>
          <a:ext cx="8643998" cy="235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296"/>
                <a:gridCol w="20717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sz="1400" dirty="0" smtClean="0"/>
                        <a:t>   </a:t>
                      </a:r>
                      <a:r>
                        <a:rPr lang="en-US" sz="1400" dirty="0" smtClean="0"/>
                        <a:t>     </a:t>
                      </a:r>
                      <a:r>
                        <a:rPr lang="en-US" sz="1400" b="1" i="1" dirty="0" smtClean="0"/>
                        <a:t>P=2(</a:t>
                      </a:r>
                      <a:r>
                        <a:rPr lang="en-US" sz="1400" b="1" i="1" dirty="0" err="1" smtClean="0"/>
                        <a:t>a+b</a:t>
                      </a:r>
                      <a:r>
                        <a:rPr lang="en-US" sz="1400" b="1" i="1" dirty="0" smtClean="0"/>
                        <a:t>)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1</a:t>
                      </a:r>
                      <a:r>
                        <a:rPr lang="ru-RU" sz="1400" i="1" dirty="0" smtClean="0"/>
                        <a:t>) Обе части верного равенства можно разделить на одно и то же число, получим равенство, равносильное данному. 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Обе части делим на </a:t>
                      </a:r>
                      <a:r>
                        <a:rPr lang="ru-RU" sz="1400" i="1" baseline="0" dirty="0" smtClean="0"/>
                        <a:t>2.</a:t>
                      </a:r>
                      <a:r>
                        <a:rPr lang="lv-LV" sz="1400" i="1" baseline="0" dirty="0" smtClean="0"/>
                        <a:t>       </a:t>
                      </a:r>
                      <a:r>
                        <a:rPr lang="lv-LV" sz="1400" b="1" i="1" dirty="0" smtClean="0"/>
                        <a:t>a+b=P:2</a:t>
                      </a:r>
                      <a:endParaRPr lang="lv-LV" sz="14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dirty="0" smtClean="0"/>
                        <a:t>2</a:t>
                      </a:r>
                      <a:r>
                        <a:rPr lang="lv-LV" sz="1400" i="1" dirty="0" smtClean="0"/>
                        <a:t>)</a:t>
                      </a:r>
                      <a:r>
                        <a:rPr lang="ru-RU" sz="1400" i="1" dirty="0" smtClean="0"/>
                        <a:t> Слагаемое с переменной,</a:t>
                      </a:r>
                      <a:r>
                        <a:rPr lang="ru-RU" sz="1400" i="1" baseline="0" dirty="0" smtClean="0"/>
                        <a:t> которую необходимо выразить,</a:t>
                      </a:r>
                      <a:r>
                        <a:rPr lang="ru-RU" sz="1400" i="1" dirty="0" smtClean="0"/>
                        <a:t> оставляем в одной стороне равенства, все остальные переносим в другую сторону (при переносе слагаемых меняем знак переносимого слагаемого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на противоположный)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i="1" baseline="0" dirty="0" smtClean="0"/>
                    </a:p>
                    <a:p>
                      <a:pPr algn="l"/>
                      <a:r>
                        <a:rPr lang="lv-LV" sz="1400" i="1" baseline="0" dirty="0" smtClean="0"/>
                        <a:t> </a:t>
                      </a:r>
                      <a:r>
                        <a:rPr lang="lv-LV" sz="1400" b="1" i="1" dirty="0" smtClean="0"/>
                        <a:t>a=P:2-b</a:t>
                      </a:r>
                      <a:r>
                        <a:rPr lang="ru-RU" sz="1400" b="1" i="1" dirty="0" smtClean="0"/>
                        <a:t> </a:t>
                      </a:r>
                      <a:r>
                        <a:rPr lang="ru-RU" sz="1400" b="0" i="1" dirty="0" smtClean="0"/>
                        <a:t>или</a:t>
                      </a:r>
                    </a:p>
                    <a:p>
                      <a:pPr algn="ctr"/>
                      <a:endParaRPr lang="lv-LV" sz="14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3</a:t>
                      </a:r>
                      <a:r>
                        <a:rPr lang="ru-RU" sz="1400" i="1" dirty="0" smtClean="0"/>
                        <a:t>) Обе части верного равенства можно умножить на одно и то же число, получим равенство, равносильное данному. 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i="1" dirty="0" smtClean="0"/>
                    </a:p>
                    <a:p>
                      <a:pPr algn="l"/>
                      <a:endParaRPr lang="ru-RU" sz="14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baseline="0" dirty="0" smtClean="0"/>
                        <a:t>2</a:t>
                      </a:r>
                      <a:r>
                        <a:rPr lang="lv-LV" sz="1400" b="1" i="1" dirty="0" smtClean="0"/>
                        <a:t>a=P</a:t>
                      </a:r>
                      <a:r>
                        <a:rPr lang="ru-RU" sz="1400" b="1" i="1" dirty="0" smtClean="0"/>
                        <a:t>-2</a:t>
                      </a:r>
                      <a:r>
                        <a:rPr lang="lv-LV" sz="1400" b="1" i="1" dirty="0" smtClean="0"/>
                        <a:t>b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8001024" y="4857760"/>
          <a:ext cx="806558" cy="500066"/>
        </p:xfrm>
        <a:graphic>
          <a:graphicData uri="http://schemas.openxmlformats.org/presentationml/2006/ole">
            <p:oleObj spid="_x0000_s88103" name="Формула" r:id="rId4" imgW="634725" imgH="393529" progId="Equation.3">
              <p:embed/>
            </p:oleObj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7286644" y="5429264"/>
          <a:ext cx="1419542" cy="500066"/>
        </p:xfrm>
        <a:graphic>
          <a:graphicData uri="http://schemas.openxmlformats.org/presentationml/2006/ole">
            <p:oleObj spid="_x0000_s88104" name="Формула" r:id="rId5" imgW="1117115" imgH="393529" progId="Equation.3">
              <p:embed/>
            </p:oleObj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224287"/>
              </p:ext>
            </p:extLst>
          </p:nvPr>
        </p:nvGraphicFramePr>
        <p:xfrm>
          <a:off x="357158" y="1785926"/>
          <a:ext cx="8643998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8114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sz="1400" dirty="0" smtClean="0"/>
                        <a:t>   </a:t>
                      </a:r>
                      <a:r>
                        <a:rPr lang="en-US" sz="1400" dirty="0" smtClean="0"/>
                        <a:t>     </a:t>
                      </a:r>
                      <a:r>
                        <a:rPr lang="en-US" sz="1400" b="1" i="1" dirty="0" smtClean="0"/>
                        <a:t>P=2(</a:t>
                      </a:r>
                      <a:r>
                        <a:rPr lang="en-US" sz="1400" b="1" i="1" dirty="0" err="1" smtClean="0"/>
                        <a:t>a+b</a:t>
                      </a:r>
                      <a:r>
                        <a:rPr lang="en-US" sz="1400" b="1" i="1" dirty="0" smtClean="0"/>
                        <a:t>)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1</a:t>
                      </a:r>
                      <a:r>
                        <a:rPr lang="ru-RU" sz="1400" i="1" dirty="0" smtClean="0"/>
                        <a:t>) Чтобы одночлен умножить на сумму надо его умножить на каждое слагаемое</a:t>
                      </a:r>
                      <a:r>
                        <a:rPr lang="lv-LV" sz="1400" i="1" dirty="0" smtClean="0"/>
                        <a:t> </a:t>
                      </a:r>
                      <a:r>
                        <a:rPr lang="ru-RU" sz="1400" i="1" dirty="0" smtClean="0"/>
                        <a:t>(раскрытие скобок). 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baseline="0" dirty="0" smtClean="0"/>
                        <a:t>P=2</a:t>
                      </a:r>
                      <a:r>
                        <a:rPr lang="lv-LV" sz="1400" b="1" i="1" dirty="0" smtClean="0"/>
                        <a:t>a+2b</a:t>
                      </a:r>
                      <a:endParaRPr lang="lv-LV" sz="14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dirty="0" smtClean="0"/>
                        <a:t>2</a:t>
                      </a:r>
                      <a:r>
                        <a:rPr lang="lv-LV" sz="1400" i="1" dirty="0" smtClean="0"/>
                        <a:t>)</a:t>
                      </a:r>
                      <a:r>
                        <a:rPr lang="ru-RU" sz="1400" i="1" dirty="0" smtClean="0"/>
                        <a:t> Для</a:t>
                      </a:r>
                      <a:r>
                        <a:rPr lang="ru-RU" sz="1400" i="1" baseline="0" dirty="0" smtClean="0"/>
                        <a:t> удобства можно поменять местами правую и левую части равенства.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i="1" baseline="0" dirty="0" smtClean="0"/>
                        <a:t> </a:t>
                      </a:r>
                      <a:r>
                        <a:rPr lang="lv-LV" sz="1400" b="1" i="1" baseline="0" dirty="0" smtClean="0"/>
                        <a:t>2</a:t>
                      </a:r>
                      <a:r>
                        <a:rPr lang="lv-LV" sz="1400" b="1" i="1" dirty="0" smtClean="0"/>
                        <a:t>a+2b=P</a:t>
                      </a:r>
                      <a:endParaRPr lang="lv-LV" sz="14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3</a:t>
                      </a:r>
                      <a:r>
                        <a:rPr lang="ru-RU" sz="1400" i="1" dirty="0" smtClean="0"/>
                        <a:t>) Слагаемые можно переносить из одной части равенства в другую (при переносе слагаемых меняем знак переносимого слагаемого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на противоположный)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i="1" dirty="0" smtClean="0"/>
                    </a:p>
                    <a:p>
                      <a:pPr algn="ctr"/>
                      <a:r>
                        <a:rPr lang="lv-LV" sz="1400" b="1" i="1" baseline="0" dirty="0" smtClean="0"/>
                        <a:t>2</a:t>
                      </a:r>
                      <a:r>
                        <a:rPr lang="lv-LV" sz="1400" b="1" i="1" dirty="0" smtClean="0"/>
                        <a:t>a=P</a:t>
                      </a:r>
                      <a:r>
                        <a:rPr lang="ru-RU" sz="1400" b="1" i="1" dirty="0" smtClean="0"/>
                        <a:t>-2</a:t>
                      </a:r>
                      <a:r>
                        <a:rPr lang="lv-LV" sz="1400" b="1" i="1" dirty="0" smtClean="0"/>
                        <a:t>b</a:t>
                      </a:r>
                      <a:endParaRPr lang="lv-LV" sz="14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</a:t>
            </a:r>
            <a:endParaRPr lang="lv-LV" sz="2000" b="1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161311"/>
              </p:ext>
            </p:extLst>
          </p:nvPr>
        </p:nvGraphicFramePr>
        <p:xfrm>
          <a:off x="285720" y="3071810"/>
          <a:ext cx="86439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0726"/>
                <a:gridCol w="3143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(тождественные преобразования)</a:t>
                      </a:r>
                      <a:endParaRPr lang="lv-LV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endParaRPr lang="ru-RU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/>
                        <a:t>1</a:t>
                      </a:r>
                      <a:r>
                        <a:rPr lang="ru-RU" sz="1600" i="1" dirty="0" smtClean="0"/>
                        <a:t>) Слагаемые можно переносить из одной части равенства в другую (при переносе слагаемых меняем знак переносимого слагаемого</a:t>
                      </a:r>
                      <a:r>
                        <a:rPr lang="ru-RU" sz="1600" i="1" baseline="0" dirty="0" smtClean="0"/>
                        <a:t> </a:t>
                      </a:r>
                      <a:r>
                        <a:rPr lang="ru-RU" sz="1600" i="1" dirty="0" smtClean="0"/>
                        <a:t>на противоположный)</a:t>
                      </a:r>
                      <a:endParaRPr lang="lv-LV" sz="16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1" dirty="0" smtClean="0"/>
                        <a:t>2</a:t>
                      </a:r>
                      <a:r>
                        <a:rPr lang="lv-LV" sz="1600" i="1" dirty="0" smtClean="0"/>
                        <a:t>)</a:t>
                      </a:r>
                      <a:r>
                        <a:rPr lang="ru-RU" sz="1600" i="1" dirty="0" smtClean="0"/>
                        <a:t> Обе части верного равенства можно разделить на одно и то же, отличное от нуля, число, получим равенство, равносильное данному. </a:t>
                      </a:r>
                      <a:endParaRPr lang="lv-LV" sz="16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/>
                        <a:t>Обе части равенства разделим на </a:t>
                      </a:r>
                      <a:r>
                        <a:rPr lang="ru-RU" sz="1400" b="1" i="1" dirty="0" smtClean="0"/>
                        <a:t>а</a:t>
                      </a:r>
                      <a:endParaRPr lang="lv-LV" sz="1400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i="1" dirty="0" smtClean="0"/>
                        <a:t>                           </a:t>
                      </a:r>
                      <a:r>
                        <a:rPr lang="ru-RU" sz="1600" b="0" i="1" dirty="0" smtClean="0"/>
                        <a:t>      </a:t>
                      </a:r>
                      <a:r>
                        <a:rPr lang="lv-LV" sz="1600" b="0" i="1" dirty="0" smtClean="0"/>
                        <a:t> </a:t>
                      </a:r>
                      <a:r>
                        <a:rPr lang="ru-RU" sz="1600" b="0" i="1" dirty="0" smtClean="0"/>
                        <a:t>или</a:t>
                      </a:r>
                      <a:endParaRPr lang="lv-LV" sz="1600" b="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/>
                        <a:t>Обе части равенства разделим на </a:t>
                      </a:r>
                      <a:r>
                        <a:rPr lang="lv-LV" sz="1400" b="1" i="1" dirty="0" smtClean="0"/>
                        <a:t>t</a:t>
                      </a:r>
                      <a:endParaRPr lang="ru-RU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/>
                        <a:t>                                  или</a:t>
                      </a:r>
                      <a:endParaRPr lang="lv-LV" sz="16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092" name="Object 7"/>
          <p:cNvGraphicFramePr>
            <a:graphicFrameLocks noChangeAspect="1"/>
          </p:cNvGraphicFramePr>
          <p:nvPr/>
        </p:nvGraphicFramePr>
        <p:xfrm>
          <a:off x="6286512" y="3214686"/>
          <a:ext cx="1681163" cy="528638"/>
        </p:xfrm>
        <a:graphic>
          <a:graphicData uri="http://schemas.openxmlformats.org/presentationml/2006/ole">
            <p:oleObj spid="_x0000_s89182" name="Формула" r:id="rId4" imgW="660400" imgH="228600" progId="Equation.3">
              <p:embed/>
            </p:oleObj>
          </a:graphicData>
        </a:graphic>
      </p:graphicFrame>
      <p:graphicFrame>
        <p:nvGraphicFramePr>
          <p:cNvPr id="89093" name="Object 7"/>
          <p:cNvGraphicFramePr>
            <a:graphicFrameLocks noChangeAspect="1"/>
          </p:cNvGraphicFramePr>
          <p:nvPr/>
        </p:nvGraphicFramePr>
        <p:xfrm>
          <a:off x="6429388" y="3714752"/>
          <a:ext cx="1681163" cy="528637"/>
        </p:xfrm>
        <a:graphic>
          <a:graphicData uri="http://schemas.openxmlformats.org/presentationml/2006/ole">
            <p:oleObj spid="_x0000_s89183" name="Формула" r:id="rId5" imgW="660400" imgH="228600" progId="Equation.3">
              <p:embed/>
            </p:oleObj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5786446" y="4929198"/>
          <a:ext cx="1303338" cy="317500"/>
        </p:xfrm>
        <a:graphic>
          <a:graphicData uri="http://schemas.openxmlformats.org/presentationml/2006/ole">
            <p:oleObj spid="_x0000_s89184" name="Формула" r:id="rId6" imgW="850900" imgH="228600" progId="Equation.3">
              <p:embed/>
            </p:oleObj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5857884" y="5786454"/>
          <a:ext cx="1303338" cy="317500"/>
        </p:xfrm>
        <a:graphic>
          <a:graphicData uri="http://schemas.openxmlformats.org/presentationml/2006/ole">
            <p:oleObj spid="_x0000_s89185" name="Формула" r:id="rId7" imgW="850900" imgH="228600" progId="Equation.3">
              <p:embed/>
            </p:oleObj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7858148" y="4857760"/>
          <a:ext cx="857256" cy="548644"/>
        </p:xfrm>
        <a:graphic>
          <a:graphicData uri="http://schemas.openxmlformats.org/presentationml/2006/ole">
            <p:oleObj spid="_x0000_s89186" name="Формула" r:id="rId8" imgW="634725" imgH="406224" progId="Equation.3">
              <p:embed/>
            </p:oleObj>
          </a:graphicData>
        </a:graphic>
      </p:graphicFrame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7858148" y="5643578"/>
          <a:ext cx="857256" cy="527542"/>
        </p:xfrm>
        <a:graphic>
          <a:graphicData uri="http://schemas.openxmlformats.org/presentationml/2006/ole">
            <p:oleObj spid="_x0000_s89187" name="Формула" r:id="rId9" imgW="660113" imgH="406224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9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575269"/>
              </p:ext>
            </p:extLst>
          </p:nvPr>
        </p:nvGraphicFramePr>
        <p:xfrm>
          <a:off x="285720" y="2643182"/>
          <a:ext cx="8429684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7916"/>
                <a:gridCol w="2571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dirty="0" smtClean="0"/>
                        <a:t>      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∙ 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i="1" dirty="0" smtClean="0"/>
                        <a:t>1</a:t>
                      </a:r>
                      <a:r>
                        <a:rPr lang="ru-RU" i="1" dirty="0" smtClean="0"/>
                        <a:t>) Для</a:t>
                      </a:r>
                      <a:r>
                        <a:rPr lang="ru-RU" i="1" baseline="0" dirty="0" smtClean="0"/>
                        <a:t> удобства можно поменять местами правую и левую части равенства.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∙ 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=8</a:t>
                      </a:r>
                      <a:endParaRPr lang="lv-LV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v-LV" b="1" i="1" dirty="0" smtClean="0"/>
                        <a:t>2</a:t>
                      </a:r>
                      <a:r>
                        <a:rPr lang="lv-LV" i="1" dirty="0" smtClean="0"/>
                        <a:t>)</a:t>
                      </a:r>
                      <a:r>
                        <a:rPr lang="ru-RU" i="1" dirty="0" smtClean="0"/>
                        <a:t> Чтобы найти неизвестный множитель, надо произведение разделить на известный множитель</a:t>
                      </a:r>
                      <a:r>
                        <a:rPr lang="lv-LV" i="1" dirty="0" smtClean="0"/>
                        <a:t>.</a:t>
                      </a:r>
                      <a:endParaRPr lang="ru-RU" i="1" dirty="0" smtClean="0"/>
                    </a:p>
                    <a:p>
                      <a:pPr algn="l"/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=8:</a:t>
                      </a:r>
                      <a:r>
                        <a:rPr lang="lv-LV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      </a:t>
                      </a:r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b="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=8</a:t>
                      </a:r>
                      <a:r>
                        <a:rPr lang="lv-LV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:x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3</a:t>
                      </a:r>
                      <a:r>
                        <a:rPr lang="ru-RU" i="1" dirty="0" smtClean="0"/>
                        <a:t>)</a:t>
                      </a:r>
                      <a:r>
                        <a:rPr lang="ru-RU" sz="1800" i="1" dirty="0" smtClean="0"/>
                        <a:t> Обе части верного равенства можно разделить на одно и то же число, получим равенство, равносильное данному. 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 части делим на 8</a:t>
                      </a:r>
                    </a:p>
                    <a:p>
                      <a:pPr algn="l"/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8:8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= (</a:t>
                      </a: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∙ 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):8</a:t>
                      </a:r>
                    </a:p>
                    <a:p>
                      <a:pPr algn="l"/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1=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∙ </a:t>
                      </a:r>
                      <a:r>
                        <a:rPr lang="lv-LV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):8</a:t>
                      </a:r>
                      <a:endParaRPr lang="ru-RU" i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4</a:t>
                      </a:r>
                      <a:r>
                        <a:rPr lang="ru-RU" i="1" dirty="0" smtClean="0"/>
                        <a:t>) Между буквами знак умножить принято не писать. </a:t>
                      </a:r>
                      <a:r>
                        <a:rPr lang="ru-RU" sz="1800" i="1" dirty="0" smtClean="0"/>
                        <a:t>Черта дроби соответствует математическому</a:t>
                      </a:r>
                      <a:r>
                        <a:rPr lang="ru-RU" sz="1800" i="1" baseline="0" dirty="0" smtClean="0"/>
                        <a:t> действию «разделить».</a:t>
                      </a:r>
                      <a:endParaRPr lang="lv-LV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i="1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214818"/>
            <a:ext cx="5357850" cy="357190"/>
            <a:chOff x="571472" y="5429264"/>
            <a:chExt cx="5357850" cy="35719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147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71670" y="550070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7422" y="5500702"/>
              <a:ext cx="1357322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множитель</a:t>
              </a:r>
              <a:endParaRPr lang="lv-LV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6248" y="5500702"/>
              <a:ext cx="1643074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произведение</a:t>
              </a:r>
              <a:endParaRPr lang="lv-LV" dirty="0"/>
            </a:p>
          </p:txBody>
        </p:sp>
        <p:sp>
          <p:nvSpPr>
            <p:cNvPr id="14" name="Равно 13"/>
            <p:cNvSpPr/>
            <p:nvPr/>
          </p:nvSpPr>
          <p:spPr>
            <a:xfrm>
              <a:off x="3714744" y="5429264"/>
              <a:ext cx="500066" cy="35719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</p:grp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643834" y="3643314"/>
          <a:ext cx="571504" cy="451316"/>
        </p:xfrm>
        <a:graphic>
          <a:graphicData uri="http://schemas.openxmlformats.org/presentationml/2006/ole">
            <p:oleObj spid="_x0000_s91183" name="Формула" r:id="rId4" imgW="380835" imgH="393529" progId="Equation.3">
              <p:embed/>
            </p:oleObj>
          </a:graphicData>
        </a:graphic>
      </p:graphicFrame>
      <p:graphicFrame>
        <p:nvGraphicFramePr>
          <p:cNvPr id="91139" name="Object 5"/>
          <p:cNvGraphicFramePr>
            <a:graphicFrameLocks noChangeAspect="1"/>
          </p:cNvGraphicFramePr>
          <p:nvPr/>
        </p:nvGraphicFramePr>
        <p:xfrm>
          <a:off x="7572396" y="4071942"/>
          <a:ext cx="642942" cy="507731"/>
        </p:xfrm>
        <a:graphic>
          <a:graphicData uri="http://schemas.openxmlformats.org/presentationml/2006/ole">
            <p:oleObj spid="_x0000_s91184" name="Формула" r:id="rId5" imgW="380835" imgH="393529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6286512" y="5572140"/>
          <a:ext cx="814387" cy="584200"/>
        </p:xfrm>
        <a:graphic>
          <a:graphicData uri="http://schemas.openxmlformats.org/presentationml/2006/ole">
            <p:oleObj spid="_x0000_s91185" name="Формула" r:id="rId6" imgW="418918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тюрморт с морков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7009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Справочный материал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</a:t>
            </a:r>
            <a:endParaRPr lang="lv-LV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429000"/>
          <a:ext cx="8643998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6478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Правила</a:t>
                      </a:r>
                      <a:r>
                        <a:rPr lang="lv-LV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Решение</a:t>
                      </a:r>
                      <a:r>
                        <a:rPr lang="ru-RU" sz="1800" dirty="0" smtClean="0"/>
                        <a:t>   </a:t>
                      </a:r>
                      <a:r>
                        <a:rPr lang="en-US" sz="1800" dirty="0" smtClean="0"/>
                        <a:t>     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/>
                        <a:t>1</a:t>
                      </a:r>
                      <a:r>
                        <a:rPr lang="ru-RU" sz="1800" i="1" dirty="0" smtClean="0"/>
                        <a:t>) Обе части верного равенства можно разделить на одно и то же число, получим равенство, равносильное данному. </a:t>
                      </a:r>
                      <a:endParaRPr lang="lv-LV" sz="18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Обе части делим на </a:t>
                      </a:r>
                      <a:r>
                        <a:rPr lang="el-GR" sz="1800" i="1" dirty="0" smtClean="0"/>
                        <a:t>π</a:t>
                      </a:r>
                      <a:r>
                        <a:rPr lang="lv-LV" sz="1800" i="1" dirty="0" smtClean="0"/>
                        <a:t>l</a:t>
                      </a:r>
                      <a:r>
                        <a:rPr lang="ru-RU" sz="1800" i="1" baseline="0" dirty="0" smtClean="0"/>
                        <a:t>.</a:t>
                      </a:r>
                      <a:r>
                        <a:rPr lang="lv-LV" sz="1800" i="1" baseline="0" dirty="0" smtClean="0"/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1" baseline="0" dirty="0" smtClean="0"/>
                        <a:t>R+r=S:(</a:t>
                      </a:r>
                      <a:r>
                        <a:rPr lang="el-GR" sz="1800" b="1" i="1" baseline="0" dirty="0" smtClean="0"/>
                        <a:t>π</a:t>
                      </a:r>
                      <a:r>
                        <a:rPr lang="lv-LV" sz="1800" b="1" i="1" baseline="0" dirty="0" smtClean="0"/>
                        <a:t>l)</a:t>
                      </a:r>
                      <a:endParaRPr lang="lv-LV" sz="1800" b="1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1" dirty="0" smtClean="0"/>
                        <a:t>2</a:t>
                      </a:r>
                      <a:r>
                        <a:rPr lang="lv-LV" sz="1800" i="1" dirty="0" smtClean="0"/>
                        <a:t>)</a:t>
                      </a:r>
                      <a:r>
                        <a:rPr lang="ru-RU" sz="1800" i="1" dirty="0" smtClean="0"/>
                        <a:t> Слагаемое с переменной,</a:t>
                      </a:r>
                      <a:r>
                        <a:rPr lang="ru-RU" sz="1800" i="1" baseline="0" dirty="0" smtClean="0"/>
                        <a:t> которую необходимо выразить,</a:t>
                      </a:r>
                      <a:r>
                        <a:rPr lang="ru-RU" sz="1800" i="1" dirty="0" smtClean="0"/>
                        <a:t> оставляем в одной стороне равенства, все остальные переносим в другую сторону (</a:t>
                      </a:r>
                      <a:r>
                        <a:rPr lang="ru-RU" sz="1800" i="1" smtClean="0"/>
                        <a:t>при переносе </a:t>
                      </a:r>
                      <a:r>
                        <a:rPr lang="ru-RU" sz="1800" i="1" dirty="0" smtClean="0"/>
                        <a:t>слагаемых меняем знак переносимого слагаемого</a:t>
                      </a:r>
                      <a:r>
                        <a:rPr lang="ru-RU" sz="1800" i="1" baseline="0" dirty="0" smtClean="0"/>
                        <a:t> </a:t>
                      </a:r>
                      <a:r>
                        <a:rPr lang="ru-RU" sz="1800" i="1" dirty="0" smtClean="0"/>
                        <a:t>на противоположный)</a:t>
                      </a:r>
                      <a:endParaRPr lang="lv-LV" sz="180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1" baseline="0" dirty="0" smtClean="0"/>
                        <a:t>R=S:(</a:t>
                      </a:r>
                      <a:r>
                        <a:rPr lang="el-GR" sz="1800" b="1" i="1" baseline="0" dirty="0" smtClean="0"/>
                        <a:t>π</a:t>
                      </a:r>
                      <a:r>
                        <a:rPr lang="lv-LV" sz="1800" b="1" i="1" baseline="0" dirty="0" smtClean="0"/>
                        <a:t>l)-r     </a:t>
                      </a:r>
                      <a:r>
                        <a:rPr lang="ru-RU" sz="1800" b="1" i="1" dirty="0" smtClean="0"/>
                        <a:t> </a:t>
                      </a:r>
                      <a:r>
                        <a:rPr lang="ru-RU" sz="1800" b="0" i="1" dirty="0" smtClean="0"/>
                        <a:t>или</a:t>
                      </a:r>
                    </a:p>
                    <a:p>
                      <a:pPr algn="ctr"/>
                      <a:endParaRPr lang="lv-LV" sz="18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7929554" y="6286496"/>
            <a:ext cx="1214446" cy="571504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92164" name="Object 9"/>
          <p:cNvGraphicFramePr>
            <a:graphicFrameLocks noChangeAspect="1"/>
          </p:cNvGraphicFramePr>
          <p:nvPr/>
        </p:nvGraphicFramePr>
        <p:xfrm>
          <a:off x="7215206" y="3571876"/>
          <a:ext cx="1714512" cy="414483"/>
        </p:xfrm>
        <a:graphic>
          <a:graphicData uri="http://schemas.openxmlformats.org/presentationml/2006/ole">
            <p:oleObj spid="_x0000_s92194" name="Формула" r:id="rId4" imgW="812447" imgH="215806" progId="Equation.3">
              <p:embed/>
            </p:oleObj>
          </a:graphicData>
        </a:graphic>
      </p:graphicFrame>
      <p:graphicFrame>
        <p:nvGraphicFramePr>
          <p:cNvPr id="92165" name="Object 9"/>
          <p:cNvGraphicFramePr>
            <a:graphicFrameLocks noChangeAspect="1"/>
          </p:cNvGraphicFramePr>
          <p:nvPr/>
        </p:nvGraphicFramePr>
        <p:xfrm>
          <a:off x="7786710" y="5143512"/>
          <a:ext cx="1099223" cy="642942"/>
        </p:xfrm>
        <a:graphic>
          <a:graphicData uri="http://schemas.openxmlformats.org/presentationml/2006/ole">
            <p:oleObj spid="_x0000_s92195" name="Формула" r:id="rId5" imgW="672808" imgH="393529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142852"/>
            <a:ext cx="8786842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785786" y="2214554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Увы, Ваша оценка: «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НЕУДОВЛЕТВОРИТЕЛЬНО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»!!!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Еще раз изучите тему «Формулы и работа с ними» и Вы сможете решить тест.</a:t>
            </a:r>
            <a:endParaRPr lang="lv-LV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500430" y="5214950"/>
            <a:ext cx="242889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выход</a:t>
            </a:r>
            <a:endParaRPr lang="lv-LV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142852"/>
            <a:ext cx="8786842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3714744" y="5072074"/>
            <a:ext cx="242889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выход</a:t>
            </a:r>
            <a:endParaRPr lang="lv-LV" sz="44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85786" y="2000240"/>
            <a:ext cx="7572428" cy="2714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Ваша оценка: «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УДОВЛЕТВОРИТЕЛЬНО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»!!!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Еще раз изучите тему «Формулы и работа с ними» и Вы сможете решить тест лучше.</a:t>
            </a:r>
            <a:endParaRPr lang="lv-LV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142852"/>
            <a:ext cx="8786842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3428992" y="4857760"/>
            <a:ext cx="242889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выход</a:t>
            </a:r>
            <a:endParaRPr lang="lv-LV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00100" y="2928934"/>
            <a:ext cx="7572428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Поздравляю, Ваша оценка: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ХОРОШО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142852"/>
            <a:ext cx="8786842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3714744" y="5214950"/>
            <a:ext cx="242889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выход</a:t>
            </a:r>
            <a:endParaRPr lang="lv-LV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71538" y="2857496"/>
            <a:ext cx="7572428" cy="1285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Молодец, Ваша оценка: «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ОТЛИЧНО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выразив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edia2.picsearch.com/is?5_CenEuQhekgWNJBfoX1bjG-I2qwwP68Pt-hlKtktqg&amp;height=32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media2.picsearch.com/is?5_CenEuQhekgWNJBfoX1bjG-I2qwwP68Pt-hlKtktqg&amp;height=320">
            <a:hlinkClick r:id="rId5" action="ppaction://hlinksldjump"/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143512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824413" y="908050"/>
          <a:ext cx="257175" cy="358775"/>
        </p:xfrm>
        <a:graphic>
          <a:graphicData uri="http://schemas.openxmlformats.org/presentationml/2006/ole">
            <p:oleObj spid="_x0000_s69739" name="Формула" r:id="rId6" imgW="126725" imgH="177415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757488" y="928688"/>
          <a:ext cx="898525" cy="357187"/>
        </p:xfrm>
        <a:graphic>
          <a:graphicData uri="http://schemas.openxmlformats.org/presentationml/2006/ole">
            <p:oleObj spid="_x0000_s69740" name="Формула" r:id="rId8" imgW="444114" imgH="177646" progId="Equation.3">
              <p:embed/>
            </p:oleObj>
          </a:graphicData>
        </a:graphic>
      </p:graphicFrame>
      <p:graphicFrame>
        <p:nvGraphicFramePr>
          <p:cNvPr id="68617" name="Object 10" descr="Пергамент"/>
          <p:cNvGraphicFramePr>
            <a:graphicFrameLocks noChangeAspect="1"/>
          </p:cNvGraphicFramePr>
          <p:nvPr/>
        </p:nvGraphicFramePr>
        <p:xfrm>
          <a:off x="1643042" y="1857364"/>
          <a:ext cx="1724238" cy="571504"/>
        </p:xfrm>
        <a:graphic>
          <a:graphicData uri="http://schemas.openxmlformats.org/presentationml/2006/ole">
            <p:oleObj spid="_x0000_s69741" name="Формула" r:id="rId9" imgW="532937" imgH="177646" progId="Equation.3">
              <p:embed/>
            </p:oleObj>
          </a:graphicData>
        </a:graphic>
      </p:graphicFrame>
      <p:graphicFrame>
        <p:nvGraphicFramePr>
          <p:cNvPr id="68618" name="Object 10" descr="Пергамент"/>
          <p:cNvGraphicFramePr>
            <a:graphicFrameLocks noChangeAspect="1"/>
          </p:cNvGraphicFramePr>
          <p:nvPr/>
        </p:nvGraphicFramePr>
        <p:xfrm>
          <a:off x="1643042" y="2857496"/>
          <a:ext cx="1651284" cy="500066"/>
        </p:xfrm>
        <a:graphic>
          <a:graphicData uri="http://schemas.openxmlformats.org/presentationml/2006/ole">
            <p:oleObj spid="_x0000_s69742" name="Формула" r:id="rId10" imgW="583693" imgH="177646" progId="Equation.3">
              <p:embed/>
            </p:oleObj>
          </a:graphicData>
        </a:graphic>
      </p:graphicFrame>
      <p:graphicFrame>
        <p:nvGraphicFramePr>
          <p:cNvPr id="68619" name="Object 10" descr="Пергамент"/>
          <p:cNvGraphicFramePr>
            <a:graphicFrameLocks noChangeAspect="1"/>
          </p:cNvGraphicFramePr>
          <p:nvPr/>
        </p:nvGraphicFramePr>
        <p:xfrm>
          <a:off x="5143504" y="1857364"/>
          <a:ext cx="1508708" cy="500066"/>
        </p:xfrm>
        <a:graphic>
          <a:graphicData uri="http://schemas.openxmlformats.org/presentationml/2006/ole">
            <p:oleObj spid="_x0000_s69743" name="Формула" r:id="rId11" imgW="532937" imgH="177646" progId="Equation.3">
              <p:embed/>
            </p:oleObj>
          </a:graphicData>
        </a:graphic>
      </p:graphicFrame>
      <p:graphicFrame>
        <p:nvGraphicFramePr>
          <p:cNvPr id="68620" name="Object 10" descr="Пергамент"/>
          <p:cNvGraphicFramePr>
            <a:graphicFrameLocks noChangeAspect="1"/>
          </p:cNvGraphicFramePr>
          <p:nvPr/>
        </p:nvGraphicFramePr>
        <p:xfrm>
          <a:off x="5143504" y="2857496"/>
          <a:ext cx="1472537" cy="500066"/>
        </p:xfrm>
        <a:graphic>
          <a:graphicData uri="http://schemas.openxmlformats.org/presentationml/2006/ole">
            <p:oleObj spid="_x0000_s69744" name="Формула" r:id="rId12" imgW="520248" imgH="177646" progId="Equation.3">
              <p:embed/>
            </p:oleObj>
          </a:graphicData>
        </a:graphic>
      </p:graphicFrame>
      <p:grpSp>
        <p:nvGrpSpPr>
          <p:cNvPr id="2" name="Группа 28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8621" name="Object 10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858156"/>
            <a:ext cx="1508125" cy="500063"/>
          </p:xfrm>
          <a:graphic>
            <a:graphicData uri="http://schemas.openxmlformats.org/presentationml/2006/ole">
              <p:oleObj spid="_x0000_s69745" name="Формула" r:id="rId15" imgW="532937" imgH="177646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льшая морковь для зайцев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14282" y="142852"/>
            <a:ext cx="8786842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Используемая литература</a:t>
            </a:r>
            <a:endParaRPr lang="lv-LV" sz="4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00702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hlinkClick r:id="rId3"/>
              </a:rPr>
              <a:t>http://www.photodom.com/photo/2734708</a:t>
            </a:r>
            <a:endParaRPr lang="lv-LV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000768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hlinkClick r:id="rId4"/>
              </a:rPr>
              <a:t>http://artdosug.ru/xd/%D0%BA%D0%B0%D1%80%D1%82%D0%B8%D0%BD%D1%8B/page/145</a:t>
            </a:r>
            <a:endParaRPr lang="lv-L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ia5.picsearch.com/is?jzCfGYIhDMBSa5d-_cqngQClqpKzWFuuLp6QwQ2wOYc&amp;height=226"/>
          <p:cNvPicPr>
            <a:picLocks noGrp="1"/>
          </p:cNvPicPr>
          <p:nvPr>
            <p:ph idx="1"/>
          </p:nvPr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0" y="214290"/>
            <a:ext cx="1214446" cy="500066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lv-LV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642918"/>
            <a:ext cx="70009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формулы     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выразив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получим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1</a:t>
            </a:r>
            <a:endParaRPr lang="lv-LV" b="1" dirty="0"/>
          </a:p>
        </p:txBody>
      </p:sp>
      <p:sp>
        <p:nvSpPr>
          <p:cNvPr id="14" name="Овал 13"/>
          <p:cNvSpPr/>
          <p:nvPr/>
        </p:nvSpPr>
        <p:spPr>
          <a:xfrm>
            <a:off x="928662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2</a:t>
            </a:r>
            <a:endParaRPr lang="lv-LV" b="1" dirty="0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3</a:t>
            </a:r>
            <a:endParaRPr lang="lv-LV" b="1" dirty="0"/>
          </a:p>
        </p:txBody>
      </p:sp>
      <p:sp>
        <p:nvSpPr>
          <p:cNvPr id="16" name="Овал 15"/>
          <p:cNvSpPr/>
          <p:nvPr/>
        </p:nvSpPr>
        <p:spPr>
          <a:xfrm>
            <a:off x="4357686" y="2857496"/>
            <a:ext cx="64294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4</a:t>
            </a:r>
            <a:endParaRPr lang="lv-LV" b="1" dirty="0"/>
          </a:p>
        </p:txBody>
      </p:sp>
      <p:pic>
        <p:nvPicPr>
          <p:cNvPr id="17" name="Рисунок 16" descr="http://media2.picsearch.com/is?5_CenEuQhekgWNJBfoX1bjG-I2qwwP68Pt-hlKtktqg&amp;height=320">
            <a:hlinkClick r:id="rId4" action="ppaction://hlinksldjump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3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57158" y="6072206"/>
            <a:ext cx="485778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1       2       3      4        5       6        7      8        9      10 </a:t>
            </a:r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4799013" y="920750"/>
          <a:ext cx="307975" cy="333375"/>
        </p:xfrm>
        <a:graphic>
          <a:graphicData uri="http://schemas.openxmlformats.org/presentationml/2006/ole">
            <p:oleObj spid="_x0000_s64625" name="Формула" r:id="rId6" imgW="152268" imgH="164957" progId="Equation.3">
              <p:embed/>
            </p:oleObj>
          </a:graphicData>
        </a:graphic>
      </p:graphicFrame>
      <p:graphicFrame>
        <p:nvGraphicFramePr>
          <p:cNvPr id="64521" name="Object 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643174" y="928670"/>
          <a:ext cx="1128712" cy="357188"/>
        </p:xfrm>
        <a:graphic>
          <a:graphicData uri="http://schemas.openxmlformats.org/presentationml/2006/ole">
            <p:oleObj spid="_x0000_s64626" name="Формула" r:id="rId8" imgW="558558" imgH="177723" progId="Equation.3">
              <p:embed/>
            </p:oleObj>
          </a:graphicData>
        </a:graphic>
      </p:graphicFrame>
      <p:graphicFrame>
        <p:nvGraphicFramePr>
          <p:cNvPr id="64522" name="Object 8"/>
          <p:cNvGraphicFramePr>
            <a:graphicFrameLocks noChangeAspect="1"/>
          </p:cNvGraphicFramePr>
          <p:nvPr/>
        </p:nvGraphicFramePr>
        <p:xfrm>
          <a:off x="1571604" y="1857364"/>
          <a:ext cx="1909166" cy="500066"/>
        </p:xfrm>
        <a:graphic>
          <a:graphicData uri="http://schemas.openxmlformats.org/presentationml/2006/ole">
            <p:oleObj spid="_x0000_s64627" name="Формула" r:id="rId9" imgW="774364" imgH="203112" progId="Equation.3">
              <p:embed/>
            </p:oleObj>
          </a:graphicData>
        </a:graphic>
      </p:graphicFrame>
      <p:graphicFrame>
        <p:nvGraphicFramePr>
          <p:cNvPr id="64523" name="Object 8"/>
          <p:cNvGraphicFramePr>
            <a:graphicFrameLocks noChangeAspect="1"/>
          </p:cNvGraphicFramePr>
          <p:nvPr/>
        </p:nvGraphicFramePr>
        <p:xfrm>
          <a:off x="1643042" y="2928934"/>
          <a:ext cx="1857387" cy="453760"/>
        </p:xfrm>
        <a:graphic>
          <a:graphicData uri="http://schemas.openxmlformats.org/presentationml/2006/ole">
            <p:oleObj spid="_x0000_s64628" name="Формула" r:id="rId10" imgW="723272" imgH="177646" progId="Equation.3">
              <p:embed/>
            </p:oleObj>
          </a:graphicData>
        </a:graphic>
      </p:graphicFrame>
      <p:graphicFrame>
        <p:nvGraphicFramePr>
          <p:cNvPr id="64524" name="Object 8"/>
          <p:cNvGraphicFramePr>
            <a:graphicFrameLocks noChangeAspect="1"/>
          </p:cNvGraphicFramePr>
          <p:nvPr/>
        </p:nvGraphicFramePr>
        <p:xfrm>
          <a:off x="5143504" y="1857364"/>
          <a:ext cx="1866916" cy="500066"/>
        </p:xfrm>
        <a:graphic>
          <a:graphicData uri="http://schemas.openxmlformats.org/presentationml/2006/ole">
            <p:oleObj spid="_x0000_s64629" name="Формула" r:id="rId11" imgW="660113" imgH="177723" progId="Equation.3">
              <p:embed/>
            </p:oleObj>
          </a:graphicData>
        </a:graphic>
      </p:graphicFrame>
      <p:graphicFrame>
        <p:nvGraphicFramePr>
          <p:cNvPr id="64525" name="Object 8"/>
          <p:cNvGraphicFramePr>
            <a:graphicFrameLocks noChangeAspect="1"/>
          </p:cNvGraphicFramePr>
          <p:nvPr/>
        </p:nvGraphicFramePr>
        <p:xfrm>
          <a:off x="5143504" y="2928934"/>
          <a:ext cx="1902476" cy="500066"/>
        </p:xfrm>
        <a:graphic>
          <a:graphicData uri="http://schemas.openxmlformats.org/presentationml/2006/ole">
            <p:oleObj spid="_x0000_s64630" name="Формула" r:id="rId12" imgW="672516" imgH="177646" progId="Equation.3">
              <p:embed/>
            </p:oleObj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357818" y="7143776"/>
            <a:ext cx="3429024" cy="1928826"/>
            <a:chOff x="5357818" y="7143776"/>
            <a:chExt cx="3429024" cy="1928826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357818" y="7143776"/>
              <a:ext cx="3429024" cy="1928826"/>
              <a:chOff x="5643570" y="4643446"/>
              <a:chExt cx="3143272" cy="192882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643570" y="4643446"/>
                <a:ext cx="3143272" cy="1928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Ошибка!!!</a:t>
                </a:r>
              </a:p>
              <a:p>
                <a:r>
                  <a:rPr lang="ru-RU" dirty="0" smtClean="0">
                    <a:solidFill>
                      <a:srgbClr val="002060"/>
                    </a:solidFill>
                  </a:rPr>
                  <a:t>Правильное решение</a:t>
                </a: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ru-RU" dirty="0" smtClean="0"/>
              </a:p>
              <a:p>
                <a:pPr algn="ctr"/>
                <a:endParaRPr lang="lv-LV" dirty="0"/>
              </a:p>
            </p:txBody>
          </p:sp>
          <p:sp>
            <p:nvSpPr>
              <p:cNvPr id="20" name="Управляющая кнопка: настраиваемая 19">
                <a:hlinkClick r:id="" action="ppaction://noaction" highlightClick="1"/>
              </p:cNvPr>
              <p:cNvSpPr/>
              <p:nvPr/>
            </p:nvSpPr>
            <p:spPr>
              <a:xfrm>
                <a:off x="7215206" y="6000768"/>
                <a:ext cx="1571636" cy="571504"/>
              </a:xfrm>
              <a:prstGeom prst="actionButtonBlan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следующее</a:t>
                </a:r>
              </a:p>
              <a:p>
                <a:pPr algn="ctr"/>
                <a:r>
                  <a:rPr lang="ru-RU" b="1" dirty="0" smtClean="0">
                    <a:hlinkClick r:id="rId13" action="ppaction://hlinksldjump"/>
                  </a:rPr>
                  <a:t>задание</a:t>
                </a:r>
                <a:endParaRPr lang="lv-LV" b="1" dirty="0"/>
              </a:p>
            </p:txBody>
          </p:sp>
        </p:grpSp>
        <p:graphicFrame>
          <p:nvGraphicFramePr>
            <p:cNvPr id="64526" name="Object 14" descr="Пергамент">
              <a:hlinkClick r:id="rId14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500694" y="7929594"/>
            <a:ext cx="1909763" cy="500063"/>
          </p:xfrm>
          <a:graphic>
            <a:graphicData uri="http://schemas.openxmlformats.org/presentationml/2006/ole">
              <p:oleObj spid="_x0000_s64631" name="Формула" r:id="rId15" imgW="774364" imgH="203112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AC6E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2877</Words>
  <Application>Microsoft Office PowerPoint</Application>
  <PresentationFormat>Экран (4:3)</PresentationFormat>
  <Paragraphs>1003</Paragraphs>
  <Slides>80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80</vt:i4>
      </vt:variant>
    </vt:vector>
  </HeadingPairs>
  <TitlesOfParts>
    <vt:vector size="83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Alexandr</cp:lastModifiedBy>
  <cp:revision>250</cp:revision>
  <dcterms:created xsi:type="dcterms:W3CDTF">2015-07-07T15:24:23Z</dcterms:created>
  <dcterms:modified xsi:type="dcterms:W3CDTF">2015-09-03T16:40:56Z</dcterms:modified>
</cp:coreProperties>
</file>