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4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4.gif"/><Relationship Id="rId3" Type="http://schemas.microsoft.com/office/2007/relationships/media" Target="../media/media2.mp3"/><Relationship Id="rId7" Type="http://schemas.openxmlformats.org/officeDocument/2006/relationships/audio" Target="NULL" TargetMode="External"/><Relationship Id="rId12" Type="http://schemas.openxmlformats.org/officeDocument/2006/relationships/image" Target="../media/image3.gif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7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gif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image" Target="../media/image1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User\Desktop\Большой малыш\1326191584_75303d58b5fd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46" y="692696"/>
            <a:ext cx="4392488" cy="44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048114"/>
            <a:ext cx="2196673" cy="1986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45370"/>
            <a:ext cx="2392288" cy="23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71" y="3129390"/>
            <a:ext cx="2029765" cy="226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236" y="3054511"/>
            <a:ext cx="2471977" cy="2410178"/>
          </a:xfrm>
          <a:prstGeom prst="rect">
            <a:avLst/>
          </a:prstGeom>
        </p:spPr>
      </p:pic>
      <p:pic>
        <p:nvPicPr>
          <p:cNvPr id="1027" name="Picture 3" descr="C:\Users\User\Desktop\Большой малыш\0_4c9a4_b7dcb771_M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464" y="1523820"/>
            <a:ext cx="4176464" cy="394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43" y="626172"/>
            <a:ext cx="4525094" cy="4540178"/>
          </a:xfrm>
          <a:prstGeom prst="rect">
            <a:avLst/>
          </a:prstGeom>
        </p:spPr>
      </p:pic>
      <p:pic>
        <p:nvPicPr>
          <p:cNvPr id="8" name="барбарики Добро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5936" y="155333"/>
            <a:ext cx="609600" cy="609600"/>
          </a:xfrm>
          <a:prstGeom prst="rect">
            <a:avLst/>
          </a:prstGeom>
        </p:spPr>
      </p:pic>
      <p:pic>
        <p:nvPicPr>
          <p:cNvPr id="9" name="звук гром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486" y="6178579"/>
            <a:ext cx="609600" cy="609600"/>
          </a:xfrm>
          <a:prstGeom prst="rect">
            <a:avLst/>
          </a:prstGeom>
        </p:spPr>
      </p:pic>
      <p:pic>
        <p:nvPicPr>
          <p:cNvPr id="10" name="туча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09814" y="6096121"/>
            <a:ext cx="609600" cy="609600"/>
          </a:xfrm>
          <a:prstGeom prst="rect">
            <a:avLst/>
          </a:prstGeom>
        </p:spPr>
      </p:pic>
      <p:pic>
        <p:nvPicPr>
          <p:cNvPr id="11" name="волшебная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87736.5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00392" y="235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43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84 0.03122 C 0.13368 0.02867 0.19983 0.03376 0.26667 0.03538 C 0.31024 0.03769 0.34983 0.03885 0.39375 0.03746 C 0.41511 0.03492 0.43715 0.0259 0.45886 0.02474 C 0.47205 0.02405 0.48524 0.02336 0.49861 0.02266 C 0.54184 0.02474 0.58368 0.03168 0.62708 0.0333 C 0.74948 0.03122 0.70434 0.03122 0.76215 0.03122 " pathEditMode="relative" rAng="0" ptsTypes="ffffffA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57" y="-4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3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2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215 0.03122 C 0.8908 0.03746 1.01979 0.05272 1.14792 0.06937 C 1.17708 0.077 1.20556 0.08209 1.23524 0.08417 C 1.3125 0.0955 1.38889 0.0955 1.46684 0.09688 C 1.4875 0.09503 1.50712 0.09157 1.52726 0.08625 C 1.53437 0.0844 1.5408 0.08024 1.54792 0.07792 C 1.54948 0.07584 1.55121 0.07376 1.5526 0.07145 C 1.55382 0.0696 1.55451 0.06706 1.55573 0.06521 C 1.55816 0.06151 1.56371 0.05457 1.56371 0.05457 C 1.57778 0.0592 1.59236 0.05781 1.6066 0.06081 C 1.62621 0.05873 1.61927 0.05873 1.62726 0.05873 " pathEditMode="relative" ptsTypes="ffffffffffA">
                                      <p:cBhvr>
                                        <p:cTn id="6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8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ольшой Малыш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аоке Если добрый ты. Песня Кота Леопольда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060" y="-1"/>
            <a:ext cx="9166060" cy="687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орога добра — Из к ф Маленький Мук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5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Экран (4:3)</PresentationFormat>
  <Paragraphs>0</Paragraphs>
  <Slides>4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NURIRIN</dc:creator>
  <cp:lastModifiedBy>Windows User</cp:lastModifiedBy>
  <cp:revision>10</cp:revision>
  <dcterms:created xsi:type="dcterms:W3CDTF">2014-02-23T10:37:06Z</dcterms:created>
  <dcterms:modified xsi:type="dcterms:W3CDTF">2014-03-11T16:34:33Z</dcterms:modified>
</cp:coreProperties>
</file>