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2" r:id="rId2"/>
    <p:sldId id="279" r:id="rId3"/>
    <p:sldId id="257" r:id="rId4"/>
    <p:sldId id="275" r:id="rId5"/>
    <p:sldId id="258" r:id="rId6"/>
    <p:sldId id="261" r:id="rId7"/>
    <p:sldId id="262" r:id="rId8"/>
    <p:sldId id="270" r:id="rId9"/>
    <p:sldId id="276" r:id="rId10"/>
    <p:sldId id="271" r:id="rId11"/>
    <p:sldId id="280" r:id="rId12"/>
    <p:sldId id="281" r:id="rId13"/>
    <p:sldId id="272" r:id="rId14"/>
    <p:sldId id="259" r:id="rId15"/>
    <p:sldId id="273" r:id="rId16"/>
    <p:sldId id="278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тас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105" d="100"/>
          <a:sy n="105" d="100"/>
        </p:scale>
        <p:origin x="-17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ebgorlovka.com.ua/uploads/posts/2013-04/1365492815_vikipediya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592933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ru-RU" sz="6000" dirty="0" smtClean="0">
                <a:solidFill>
                  <a:srgbClr val="00B0F0"/>
                </a:solidFill>
              </a:rPr>
              <a:t/>
            </a:r>
            <a:br>
              <a:rPr lang="ru-RU" sz="6000" dirty="0" smtClean="0">
                <a:solidFill>
                  <a:srgbClr val="00B0F0"/>
                </a:solidFill>
              </a:rPr>
            </a:br>
            <a:r>
              <a:rPr lang="ru-RU" sz="6000" dirty="0" smtClean="0">
                <a:solidFill>
                  <a:srgbClr val="00B0F0"/>
                </a:solidFill>
              </a:rPr>
              <a:t>Презентация к уроку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4000" b="1" u="sng" dirty="0" smtClean="0">
                <a:solidFill>
                  <a:srgbClr val="00B0F0"/>
                </a:solidFill>
              </a:rPr>
              <a:t>предмет: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английский язык</a:t>
            </a:r>
            <a:r>
              <a:rPr lang="ru-RU" sz="4000" dirty="0" smtClean="0">
                <a:solidFill>
                  <a:srgbClr val="00B0F0"/>
                </a:solidFill>
              </a:rPr>
              <a:t/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b="1" u="sng" dirty="0" smtClean="0">
                <a:solidFill>
                  <a:srgbClr val="00B0F0"/>
                </a:solidFill>
              </a:rPr>
              <a:t>тема: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«Профессии»</a:t>
            </a:r>
            <a:r>
              <a:rPr lang="ru-RU" sz="4000" dirty="0" smtClean="0">
                <a:solidFill>
                  <a:srgbClr val="00B0F0"/>
                </a:solidFill>
              </a:rPr>
              <a:t/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b="1" u="sng" dirty="0" smtClean="0">
                <a:solidFill>
                  <a:srgbClr val="00B0F0"/>
                </a:solidFill>
              </a:rPr>
              <a:t>выполнила: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Енина Татьяна Юрьевна</a:t>
            </a:r>
            <a:r>
              <a:rPr lang="ru-RU" sz="4000" dirty="0" smtClean="0">
                <a:solidFill>
                  <a:srgbClr val="00B0F0"/>
                </a:solidFill>
              </a:rPr>
              <a:t/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b="1" u="sng" dirty="0" smtClean="0">
                <a:solidFill>
                  <a:srgbClr val="00B0F0"/>
                </a:solidFill>
              </a:rPr>
              <a:t>класс:</a:t>
            </a:r>
            <a:r>
              <a:rPr lang="ru-RU" sz="4000" dirty="0" smtClean="0">
                <a:solidFill>
                  <a:srgbClr val="00B0F0"/>
                </a:solidFill>
              </a:rPr>
              <a:t> 2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Бюджетное общеобразовательное учреждение г. Омска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«Средняя общеобразовательная школа № 104»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/>
            </a:r>
            <a:br>
              <a:rPr lang="ru-RU" sz="4000" dirty="0" smtClean="0">
                <a:solidFill>
                  <a:srgbClr val="00B0F0"/>
                </a:solidFill>
              </a:rPr>
            </a:b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62150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Омск-2016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71438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barber [ˈbɑːbə]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ryzjer-meski-gole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8429684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gorlovka.com.ua/uploads/posts/2013-04/1365492815_vikipediya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42844" y="285728"/>
            <a:ext cx="47149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29190" y="285728"/>
            <a:ext cx="421481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“Barber”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[ˈbɑːbə]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переводе с английского языка означает мужской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парикмахер,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цирюльник, </a:t>
            </a:r>
            <a:endParaRPr lang="en-US" sz="32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который оказывает не только </a:t>
            </a:r>
            <a:endParaRPr lang="en-US" sz="32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парикмахерские услуги, </a:t>
            </a:r>
            <a:endParaRPr lang="en-US" sz="32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 и бритье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подстригание усов и бороды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ello_html_b51c5c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8286808" cy="48577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Let’s do physical exercise!!! 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643050"/>
            <a:ext cx="2786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Hands up,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Hands down,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Hands on hips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sit down!!!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1643050"/>
            <a:ext cx="2928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Hands up,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Hands down,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Hands on hips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sit down!!!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Расшифруйте криптограммы: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214554"/>
            <a:ext cx="4643470" cy="4500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285860"/>
          <a:ext cx="50721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100"/>
                <a:gridCol w="461100"/>
                <a:gridCol w="461100"/>
                <a:gridCol w="461100"/>
                <a:gridCol w="461100"/>
                <a:gridCol w="461100"/>
                <a:gridCol w="461100"/>
                <a:gridCol w="461100"/>
                <a:gridCol w="461100"/>
                <a:gridCol w="461100"/>
                <a:gridCol w="4611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214554"/>
          <a:ext cx="414340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78"/>
                <a:gridCol w="460378"/>
                <a:gridCol w="460378"/>
                <a:gridCol w="460378"/>
                <a:gridCol w="460378"/>
                <a:gridCol w="460378"/>
                <a:gridCol w="460378"/>
                <a:gridCol w="460378"/>
                <a:gridCol w="460378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3143248"/>
          <a:ext cx="278608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"/>
                <a:gridCol w="464347"/>
                <a:gridCol w="464347"/>
                <a:gridCol w="464347"/>
                <a:gridCol w="464347"/>
                <a:gridCol w="464347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43636" y="1285860"/>
          <a:ext cx="278608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"/>
                <a:gridCol w="464347"/>
                <a:gridCol w="464347"/>
                <a:gridCol w="464347"/>
                <a:gridCol w="464347"/>
                <a:gridCol w="464347"/>
              </a:tblGrid>
              <a:tr h="124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5143512"/>
          <a:ext cx="278608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"/>
                <a:gridCol w="464347"/>
                <a:gridCol w="464347"/>
                <a:gridCol w="464347"/>
                <a:gridCol w="464347"/>
                <a:gridCol w="464347"/>
              </a:tblGrid>
              <a:tr h="124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23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15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18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11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18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4143380"/>
          <a:ext cx="32147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244"/>
                <a:gridCol w="459244"/>
                <a:gridCol w="459244"/>
                <a:gridCol w="459244"/>
                <a:gridCol w="459244"/>
                <a:gridCol w="459244"/>
                <a:gridCol w="459244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29600" cy="785810"/>
          </a:xfrm>
        </p:spPr>
        <p:txBody>
          <a:bodyPr anchor="b"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Professions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646237"/>
            <a:ext cx="3034680" cy="356871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tea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poli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do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dr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ver, a p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w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busine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85728"/>
            <a:ext cx="8229600" cy="928694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144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Let’s </a:t>
            </a:r>
            <a:r>
              <a:rPr lang="en-US" sz="4600" b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read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Двойная стрелка влево/вверх 7"/>
          <p:cNvSpPr/>
          <p:nvPr/>
        </p:nvSpPr>
        <p:spPr>
          <a:xfrm rot="16200000" flipH="1">
            <a:off x="6375811" y="5054214"/>
            <a:ext cx="1071570" cy="1535919"/>
          </a:xfrm>
          <a:prstGeom prst="leftUpArrow">
            <a:avLst>
              <a:gd name="adj1" fmla="val 25000"/>
              <a:gd name="adj2" fmla="val 25000"/>
              <a:gd name="adj3" fmla="val 41145"/>
            </a:avLst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1643050"/>
            <a:ext cx="27363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[u:]</a:t>
            </a:r>
          </a:p>
          <a:p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[t∫]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e = [s] 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t  = [k]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   [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o+r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[o:]</a:t>
            </a:r>
          </a:p>
          <a:p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=  [s]</a:t>
            </a:r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28662" y="3000372"/>
            <a:ext cx="428628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28662" y="3429000"/>
            <a:ext cx="428628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рисунок как сделать заявк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714488"/>
            <a:ext cx="314327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Рисунок 18"/>
          <p:cNvGraphicFramePr>
            <a:graphicFrameLocks noGrp="1"/>
          </p:cNvGraphicFramePr>
          <p:nvPr>
            <p:ph type="pic" idx="1"/>
          </p:nvPr>
        </p:nvGraphicFramePr>
        <p:xfrm>
          <a:off x="357159" y="2643182"/>
          <a:ext cx="8501121" cy="3929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45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Professions 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(виды профессий)</a:t>
                      </a:r>
                      <a:endParaRPr lang="ru-RU" sz="11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Family 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(члены семьи)</a:t>
                      </a:r>
                      <a:endParaRPr lang="ru-RU" sz="11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Pronouns 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(местоимения)</a:t>
                      </a:r>
                      <a:endParaRPr lang="ru-RU" sz="11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45027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450272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450272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777183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What</a:t>
                      </a:r>
                      <a:r>
                        <a:rPr kumimoji="0" lang="en-US" sz="18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is my brother? He is 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____________________</a:t>
                      </a:r>
                      <a:endParaRPr lang="ru-RU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0272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50272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50272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2214578"/>
          </a:xfr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My Family </a:t>
            </a:r>
            <a: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 have got a nice family. My mother is a teacher. She has got good students. My father is a businessman. He has got big planes. My grandmother and grandfather are not old. She is a good cook and he is a great pilot. I have got a brother, Nick. He is not a businessman, not a policeman, not a driver, not a pilot or a worker. He is not a doctor or a teacher. What is he?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Заголовок 14"/>
          <p:cNvSpPr txBox="1">
            <a:spLocks/>
          </p:cNvSpPr>
          <p:nvPr/>
        </p:nvSpPr>
        <p:spPr>
          <a:xfrm>
            <a:off x="428596" y="3714752"/>
            <a:ext cx="8501122" cy="2214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humbs.dreamstime.com/z/%D0%BB%D1%8E?-%D0%B8-%D0%B1%D0%B5%D0%BB%D0%B8%D0%B7%D0%BD%D1%8B-%D0%B1%D0%B8%D0%B7%D0%BD%D0%B5%D1%81%D0%BC%D0%B5%D0%BD%D0%B0-3d-%D1%86%D0%B5%D0%BB%D1%8C-%D0%B3%D0%BE%D0%BD%D0%BA%D0%B8-26703413.jpg"/>
          <p:cNvPicPr>
            <a:picLocks noChangeAspect="1" noChangeArrowheads="1"/>
          </p:cNvPicPr>
          <p:nvPr/>
        </p:nvPicPr>
        <p:blipFill>
          <a:blip r:embed="rId2" cstate="print"/>
          <a:srcRect b="15000"/>
          <a:stretch>
            <a:fillRect/>
          </a:stretch>
        </p:blipFill>
        <p:spPr bwMode="auto">
          <a:xfrm>
            <a:off x="1357290" y="1357298"/>
            <a:ext cx="5929354" cy="30003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285728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aim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(цель)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of our lesson</a:t>
            </a: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endParaRPr lang="ru-RU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572008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learn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names of  professions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(выучить названия профессий)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43914" cy="868346"/>
          </a:xfr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Оцените свою работу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142984"/>
            <a:ext cx="8429684" cy="85725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1440" anchor="ctr">
            <a:normAutofit fontScale="8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How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many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points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have you got? (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сколько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баллов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 набрали за урок)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143116"/>
          <a:ext cx="5715040" cy="43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</a:tblGrid>
              <a:tr h="4774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Критерии: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Points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3556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2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знаю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названия профессий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+</a:t>
                      </a:r>
                      <a:r>
                        <a:rPr lang="en-US" sz="4000" dirty="0" smtClean="0"/>
                        <a:t>/-</a:t>
                      </a:r>
                      <a:endParaRPr lang="ru-RU" sz="4000" dirty="0" smtClean="0"/>
                    </a:p>
                  </a:txBody>
                  <a:tcPr anchor="ctr">
                    <a:noFill/>
                  </a:tcPr>
                </a:tc>
              </a:tr>
              <a:tr h="1044422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arenR" startAt="2"/>
                      </a:pPr>
                      <a:r>
                        <a:rPr lang="ru-RU" sz="2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умею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найти их в тексте</a:t>
                      </a:r>
                      <a:endParaRPr lang="en-US" sz="2000" b="1" dirty="0" smtClean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+</a:t>
                      </a:r>
                      <a:r>
                        <a:rPr lang="en-US" sz="4000" dirty="0" smtClean="0"/>
                        <a:t>/-</a:t>
                      </a:r>
                      <a:endParaRPr lang="ru-RU" sz="4000" dirty="0"/>
                    </a:p>
                  </a:txBody>
                  <a:tcPr anchor="ctr">
                    <a:noFill/>
                  </a:tcPr>
                </a:tc>
              </a:tr>
              <a:tr h="197860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b="1" dirty="0" smtClean="0">
                          <a:solidFill>
                            <a:srgbClr val="00B0F0"/>
                          </a:solidFill>
                        </a:rPr>
                        <a:t>3)   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смогу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научить одноклассников читать и переводить названия профессий</a:t>
                      </a:r>
                      <a:endParaRPr lang="ru-RU" sz="20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+</a:t>
                      </a:r>
                      <a:r>
                        <a:rPr lang="en-US" sz="4000" dirty="0" smtClean="0"/>
                        <a:t>/-</a:t>
                      </a:r>
                      <a:endParaRPr lang="ru-RU" sz="40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riLxjGx4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2143116"/>
            <a:ext cx="2636974" cy="4357718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71438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4643446"/>
            <a:ext cx="8429684" cy="928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Ins="9144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Make up your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own cryptogram 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Составьте </a:t>
            </a:r>
            <a:r>
              <a:rPr lang="ru-RU" sz="3100" b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свою криптограмму</a:t>
            </a:r>
            <a:r>
              <a:rPr lang="en-US" sz="3100" b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lang="ru-RU" sz="3100" b="1" dirty="0" smtClean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5715016"/>
            <a:ext cx="8429684" cy="10001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91440" anchor="b"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rgbClr val="00B0F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Our lesson 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over.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Goodbye</a:t>
            </a:r>
            <a:r>
              <a:rPr lang="en-US" sz="3100" b="1" dirty="0" smtClean="0">
                <a:solidFill>
                  <a:srgbClr val="00B0F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530675251_71d8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429684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Let’s read</a:t>
            </a:r>
            <a:endParaRPr lang="ru-RU" sz="6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357298"/>
            <a:ext cx="1992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9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ck</a:t>
            </a:r>
            <a:endParaRPr lang="ru-RU" sz="9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3000372"/>
            <a:ext cx="1277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ee</a:t>
            </a:r>
            <a:endParaRPr lang="ru-RU" sz="9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4786322"/>
            <a:ext cx="1664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ru-RU" sz="9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285860"/>
            <a:ext cx="1620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[k]</a:t>
            </a:r>
            <a:endParaRPr lang="ru-RU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857496"/>
            <a:ext cx="1688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[i:]</a:t>
            </a:r>
            <a:endParaRPr lang="ru-RU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4643446"/>
            <a:ext cx="1620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[ð]</a:t>
            </a:r>
            <a:endParaRPr lang="ru-RU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2143116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ck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3643314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5286388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8572560" cy="3708738"/>
          </a:xfrm>
        </p:spPr>
      </p:pic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357158" y="405936"/>
            <a:ext cx="8482042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144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What are they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57554" y="5715016"/>
            <a:ext cx="2428892" cy="785818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535547_1-9750ac6a6afda77d7e629f8a6bce0ad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8215370" cy="4857784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500034" y="142852"/>
            <a:ext cx="8229600" cy="121444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theme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(тема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of our lesson is…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214282" y="214290"/>
            <a:ext cx="8715436" cy="12858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(цель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our lesson</a:t>
            </a:r>
            <a:r>
              <a:rPr lang="en-US" sz="4000" b="1" noProof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is</a:t>
            </a:r>
            <a:r>
              <a:rPr lang="ru-RU" sz="4000" b="1" noProof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072074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learn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names of  professions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(выучить названия профессий)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00535547_1-9750ac6a6afda77d7e629f8a6bce0ad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1612"/>
            <a:ext cx="8715436" cy="321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571472" y="6143644"/>
            <a:ext cx="328614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Ins="91440" anchor="ctr">
            <a:normAutofit fontScale="5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businessman</a:t>
            </a:r>
            <a:endParaRPr kumimoji="0" lang="ru-RU" sz="6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5" descr="4818_vrach2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43504" y="714356"/>
            <a:ext cx="3429000" cy="2643188"/>
          </a:xfrm>
        </p:spPr>
      </p:pic>
      <p:pic>
        <p:nvPicPr>
          <p:cNvPr id="10" name="Рисунок 9" descr="0005-001-Postovo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14356"/>
            <a:ext cx="3429024" cy="2643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57224" y="214290"/>
            <a:ext cx="2786114" cy="50006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1440" anchor="ctr">
            <a:normAutofit fontScale="6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policeman</a:t>
            </a:r>
            <a:endParaRPr kumimoji="0" lang="ru-RU" sz="53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Рисунок 12" descr="business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876"/>
            <a:ext cx="3429024" cy="2643206"/>
          </a:xfrm>
          <a:prstGeom prst="rect">
            <a:avLst/>
          </a:prstGeom>
        </p:spPr>
      </p:pic>
      <p:pic>
        <p:nvPicPr>
          <p:cNvPr id="15" name="Рисунок 14" descr="000567090_1-b9a5587195ff52b4c992fc49f9a79f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571876"/>
            <a:ext cx="3429024" cy="264320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500694" y="6143644"/>
            <a:ext cx="2786114" cy="50006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1440" anchor="ctr">
            <a:normAutofit fontScale="6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teacher</a:t>
            </a:r>
            <a:endParaRPr kumimoji="0" lang="ru-RU" sz="53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8" y="214290"/>
            <a:ext cx="2357437" cy="500066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doctor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c04452c84d2a84084046bb5f7cfdf7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3429024" cy="2643206"/>
          </a:xfrm>
          <a:prstGeom prst="rect">
            <a:avLst/>
          </a:prstGeom>
        </p:spPr>
      </p:pic>
      <p:pic>
        <p:nvPicPr>
          <p:cNvPr id="8" name="Рисунок 7" descr="Dr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714356"/>
            <a:ext cx="3429024" cy="2643206"/>
          </a:xfrm>
          <a:prstGeom prst="rect">
            <a:avLst/>
          </a:prstGeom>
        </p:spPr>
      </p:pic>
      <p:sp>
        <p:nvSpPr>
          <p:cNvPr id="13" name="Заголовок 11"/>
          <p:cNvSpPr txBox="1">
            <a:spLocks/>
          </p:cNvSpPr>
          <p:nvPr/>
        </p:nvSpPr>
        <p:spPr>
          <a:xfrm>
            <a:off x="5643570" y="214290"/>
            <a:ext cx="2571768" cy="461138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144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driver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 descr="1398283184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876"/>
            <a:ext cx="3429024" cy="2643206"/>
          </a:xfrm>
          <a:prstGeom prst="rect">
            <a:avLst/>
          </a:prstGeom>
        </p:spPr>
      </p:pic>
      <p:pic>
        <p:nvPicPr>
          <p:cNvPr id="17" name="Рисунок 16" descr="c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571876"/>
            <a:ext cx="3429024" cy="2643206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714348" y="214290"/>
            <a:ext cx="2857500" cy="500066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pilot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785786" y="6143644"/>
            <a:ext cx="2857520" cy="50006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144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worker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5572132" y="6143644"/>
            <a:ext cx="2643206" cy="50006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144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cook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3500462" cy="96949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policeman</a:t>
            </a:r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полицейский, за порядком смотрим вместе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8596" y="5500702"/>
            <a:ext cx="3500462" cy="1261884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А захочешь, так учти ты, 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можешь стать, учитель – </a:t>
            </a:r>
            <a:r>
              <a:rPr lang="en-US" sz="19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endParaRPr lang="ru-RU" sz="1900" b="1" i="1" u="sng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428868"/>
            <a:ext cx="3500462" cy="10001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7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7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Повар –это слово </a:t>
            </a:r>
            <a:r>
              <a:rPr lang="en-US" sz="76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cook</a:t>
            </a:r>
            <a:r>
              <a:rPr lang="ru-RU" sz="7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endParaRPr lang="en-US" sz="7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7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 слез порежет лук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3786190"/>
            <a:ext cx="3786214" cy="126188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 вмешался: "Вы не правы! </a:t>
            </a:r>
            <a:b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внук водитель,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driver </a:t>
            </a:r>
          </a:p>
          <a:p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86190"/>
            <a:ext cx="3500462" cy="132343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1900" b="1" i="1" u="sng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Businessman</a:t>
            </a:r>
            <a:r>
              <a:rPr lang="en-US" sz="19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дядя в Омске, бизнес он ведет и в Томске</a:t>
            </a:r>
            <a:endParaRPr lang="en-US" sz="19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428868"/>
            <a:ext cx="3786214" cy="96949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Не боимся мы  врача, с </a:t>
            </a:r>
            <a:r>
              <a:rPr lang="en-US" sz="19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doctor</a:t>
            </a:r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дружим мы всегда </a:t>
            </a:r>
            <a:endParaRPr lang="en-US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57752" y="1071546"/>
            <a:ext cx="3786214" cy="969496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Самолетом управляю, </a:t>
            </a:r>
            <a:b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словно летчик, слово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b="1" i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pilot</a:t>
            </a:r>
            <a:r>
              <a:rPr lang="ru-RU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57752" y="5500702"/>
            <a:ext cx="3786214" cy="1261884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больше будет прока </a:t>
            </a:r>
            <a:b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стать рабочим,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1" i="1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worker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9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Догадки на запоминание: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forwallpaper.com/files/thumbs/preview/107/1077086__wikipedia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71612"/>
            <a:ext cx="6624638" cy="5000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Professions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490</Words>
  <Application>Microsoft Office PowerPoint</Application>
  <PresentationFormat>Экран (4:3)</PresentationFormat>
  <Paragraphs>200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Презентация к уроку предмет: английский язык тема: «Профессии» выполнила: Енина Татьяна Юрьевна класс: 2 Бюджетное общеобразовательное учреждение г. Омска «Средняя общеобразовательная школа № 104»  </vt:lpstr>
      <vt:lpstr>Let’s read</vt:lpstr>
      <vt:lpstr>Слайд 3</vt:lpstr>
      <vt:lpstr>Слайд 4</vt:lpstr>
      <vt:lpstr>Слайд 5</vt:lpstr>
      <vt:lpstr> a doctor</vt:lpstr>
      <vt:lpstr>a pilot</vt:lpstr>
      <vt:lpstr>Догадки на запоминание:</vt:lpstr>
      <vt:lpstr>Слайд 9</vt:lpstr>
      <vt:lpstr>a barber [ˈbɑːbə]</vt:lpstr>
      <vt:lpstr>Слайд 11</vt:lpstr>
      <vt:lpstr>Let’s do physical exercise!!! </vt:lpstr>
      <vt:lpstr>Расшифруйте криптограммы:</vt:lpstr>
      <vt:lpstr> Professions </vt:lpstr>
      <vt:lpstr>My Family  I have got a nice family. My mother is a teacher. She has got good students. My father is a businessman. He has got big planes. My grandmother and grandfather are not old. She is a good cook and he is a great pilot. I have got a brother, Nick. He is not a businessman, not a policeman, not a driver, not a pilot or a worker. He is not a doctor or a teacher. What is he? </vt:lpstr>
      <vt:lpstr>Слайд 16</vt:lpstr>
      <vt:lpstr>Оцените свою работу</vt:lpstr>
      <vt:lpstr>  Home task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Енина Татьяна Юрьевна учитель английского языка  БОУ «Средняя общеобразовательная школ а № 104» г. Омска  класс: 2</dc:title>
  <dc:creator>Стас</dc:creator>
  <cp:lastModifiedBy>Стас</cp:lastModifiedBy>
  <cp:revision>103</cp:revision>
  <dcterms:created xsi:type="dcterms:W3CDTF">2016-02-11T12:55:46Z</dcterms:created>
  <dcterms:modified xsi:type="dcterms:W3CDTF">2016-02-29T13:45:09Z</dcterms:modified>
</cp:coreProperties>
</file>