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6" r:id="rId4"/>
    <p:sldId id="257" r:id="rId5"/>
    <p:sldId id="258" r:id="rId6"/>
    <p:sldId id="263" r:id="rId7"/>
    <p:sldId id="259" r:id="rId8"/>
    <p:sldId id="261" r:id="rId9"/>
    <p:sldId id="264" r:id="rId10"/>
    <p:sldId id="262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38200" y="228600"/>
            <a:ext cx="7387279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</a:p>
          <a:p>
            <a:pPr lvl="1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</a:p>
          <a:p>
            <a:pPr lvl="1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lvl="1"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lvl="1" algn="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Гоготова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Мирославна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Обуховская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lvl="1"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24200" y="228600"/>
            <a:ext cx="2284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143000"/>
            <a:ext cx="8839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7429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Литературное произведение в прозе.</a:t>
            </a:r>
          </a:p>
          <a:p>
            <a:pPr marL="1200150" lvl="1" indent="-7429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Описан один эпизод, событие в жизни героев.</a:t>
            </a:r>
          </a:p>
          <a:p>
            <a:pPr lvl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  Немного героев.</a:t>
            </a:r>
          </a:p>
          <a:p>
            <a:pPr lvl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  Небольшой по объему.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38200" y="1752600"/>
            <a:ext cx="7468519" cy="707886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lvl="1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00200" y="228600"/>
            <a:ext cx="6463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371600"/>
            <a:ext cx="207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http://pedsovet.su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828800"/>
            <a:ext cx="3032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http://festival.1september.ru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2286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http://crazys.info/anekdot/print:page,1,1271236467-geroi-nashego-detstva.html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3048000"/>
            <a:ext cx="379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http://mir-woman.ru/your_style/734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https://www.google.ru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09600"/>
            <a:ext cx="651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подготовке презентации использовались </a:t>
            </a:r>
            <a:r>
              <a:rPr lang="ru-RU" dirty="0" smtClean="0"/>
              <a:t>интернет-ресурсы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09800" y="2286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будем работать?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1447800"/>
            <a:ext cx="5673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Работать спустя рукава.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209800"/>
            <a:ext cx="5915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Работать засучив рукава.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971800"/>
            <a:ext cx="541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33600" y="228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Виктор Юзефович Драгунский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1913-1972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3048000"/>
            <a:ext cx="410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«Дымка и Антон»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29968"/>
            <a:ext cx="3352800" cy="482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54764" y="228600"/>
            <a:ext cx="9298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Прочитайте ключевые слова к рассказу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дядя Володя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Дымка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Антон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кость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перестала разговаривать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покраснел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простила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начали играть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23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00200" y="304800"/>
            <a:ext cx="5733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Объясни значения слов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371600"/>
            <a:ext cx="1892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Галифе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1371600"/>
            <a:ext cx="2077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Бродяга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685800" y="22860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r="-1705" b="-4982"/>
          <a:stretch>
            <a:fillRect/>
          </a:stretch>
        </p:blipFill>
        <p:spPr bwMode="auto">
          <a:xfrm>
            <a:off x="5105400" y="2286000"/>
            <a:ext cx="32977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25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Найдите в тексте слова и выражения которыми автор описывает Дымку и Антона (внешность и поведение)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40386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25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28800" y="304800"/>
            <a:ext cx="5208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Такие разные собаки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52525"/>
            <a:ext cx="745648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00200" y="228600"/>
            <a:ext cx="5861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Объясни значения слов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371600"/>
            <a:ext cx="2541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Ковылять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590800"/>
            <a:ext cx="3463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Ухом не повёл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achalo4ka.ru/wp-content/uploads/2014/04/knigi-chtenie-shablo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57927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2800" y="48006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Какой Дениска, что может так рассказывать о собаках?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153</Words>
  <PresentationFormat>Экран (4:3)</PresentationFormat>
  <Paragraphs>43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Double-Tailed Fox</dc:creator>
  <cp:lastModifiedBy>Берингов</cp:lastModifiedBy>
  <cp:revision>10</cp:revision>
  <dcterms:created xsi:type="dcterms:W3CDTF">2015-11-04T07:32:14Z</dcterms:created>
  <dcterms:modified xsi:type="dcterms:W3CDTF">2015-11-08T10:42:02Z</dcterms:modified>
</cp:coreProperties>
</file>