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4" r:id="rId2"/>
    <p:sldId id="256" r:id="rId3"/>
    <p:sldId id="266" r:id="rId4"/>
    <p:sldId id="265" r:id="rId5"/>
    <p:sldId id="269" r:id="rId6"/>
    <p:sldId id="271" r:id="rId7"/>
  </p:sldIdLst>
  <p:sldSz cx="9144000" cy="6858000" type="screen4x3"/>
  <p:notesSz cx="6858000" cy="9144000"/>
  <p:custDataLst>
    <p:tags r:id="rId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AACEB-9BFB-4388-B6EB-A6C6F4652862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53C3-F932-41E6-9C89-B338E0471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1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1916832"/>
            <a:ext cx="5486400" cy="317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580526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96753"/>
            <a:ext cx="5796136" cy="108012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"/>
            <a:ext cx="6948264" cy="119675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31840" y="1600200"/>
            <a:ext cx="5554960" cy="4709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63689" y="1535113"/>
            <a:ext cx="69231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63689" y="2174874"/>
            <a:ext cx="6923112" cy="44944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96752"/>
            <a:ext cx="4032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56" r:id="rId10"/>
    <p:sldLayoutId id="2147483657" r:id="rId11"/>
    <p:sldLayoutId id="2147483658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3768" y="1196752"/>
            <a:ext cx="4392488" cy="2448272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на наш открытый урок!</a:t>
            </a:r>
            <a:endParaRPr lang="ru-RU" i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3096344"/>
          </a:xfrm>
        </p:spPr>
        <p:txBody>
          <a:bodyPr>
            <a:normAutofit/>
          </a:bodyPr>
          <a:lstStyle/>
          <a:p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Он есть у зуба и языка, в математике он квадратный, в слове он главный, а у растений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длинный. Что это?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309634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 </a:t>
            </a:r>
            <a:b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7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Строение </a:t>
            </a:r>
            <a:r>
              <a:rPr lang="ru-RU" sz="7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корня растения</a:t>
            </a:r>
            <a:r>
              <a:rPr lang="ru-RU" sz="7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7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3585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корня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2" y="875709"/>
            <a:ext cx="2789144" cy="3444298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6805"/>
          <a:stretch/>
        </p:blipFill>
        <p:spPr>
          <a:xfrm>
            <a:off x="2582161" y="4320008"/>
            <a:ext cx="4032448" cy="2414978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478" t="2386" r="2269" b="4438"/>
          <a:stretch/>
        </p:blipFill>
        <p:spPr>
          <a:xfrm>
            <a:off x="5473592" y="853058"/>
            <a:ext cx="3258564" cy="342149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1" y="-297"/>
            <a:ext cx="744995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988840"/>
            <a:ext cx="403244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доброго!</a:t>
            </a:r>
            <a:b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Удачного дня!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2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87451237e2b4e3dd9dd528b95b67a4bd9209286"/>
</p:tagLst>
</file>

<file path=ppt/theme/theme1.xml><?xml version="1.0" encoding="utf-8"?>
<a:theme xmlns:a="http://schemas.openxmlformats.org/drawingml/2006/main" name="Русское пол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Русское поле - копия</Template>
  <TotalTime>342</TotalTime>
  <Words>40</Words>
  <Application>Microsoft Office PowerPoint</Application>
  <PresentationFormat>Экран (4:3)</PresentationFormat>
  <Paragraphs>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Русское поле</vt:lpstr>
      <vt:lpstr>Добро пожаловать на наш открытый урок!</vt:lpstr>
      <vt:lpstr>Он есть у зуба и языка, в математике он квадратный, в слове он главный, а у растений длинный. Что это?</vt:lpstr>
      <vt:lpstr>тема урока:  «Строение корня растения»</vt:lpstr>
      <vt:lpstr>Функции корня</vt:lpstr>
      <vt:lpstr>Презентация PowerPoint</vt:lpstr>
      <vt:lpstr>Всего доброго! Удачного дня!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на наш открытый урок!</dc:title>
  <dc:creator>RePack by Diakov</dc:creator>
  <cp:lastModifiedBy>Nout</cp:lastModifiedBy>
  <cp:revision>19</cp:revision>
  <dcterms:created xsi:type="dcterms:W3CDTF">2015-10-22T17:07:39Z</dcterms:created>
  <dcterms:modified xsi:type="dcterms:W3CDTF">2016-01-23T19:29:31Z</dcterms:modified>
</cp:coreProperties>
</file>