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2" r:id="rId7"/>
    <p:sldId id="261" r:id="rId8"/>
    <p:sldId id="263" r:id="rId9"/>
    <p:sldId id="266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7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6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640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420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2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32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5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12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022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80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979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C8D7A-7CCC-41ED-8DF2-178E7AEC2E71}" type="datetimeFigureOut">
              <a:rPr lang="ru-RU" smtClean="0"/>
              <a:t>10.02.2016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1B71-4D56-4DE2-B4BC-33F8A7FA4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09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edunews.ru/professii/rating/vostrebovannie-Russia.html#Spec6" TargetMode="External"/><Relationship Id="rId13" Type="http://schemas.openxmlformats.org/officeDocument/2006/relationships/image" Target="../media/image5.jpg"/><Relationship Id="rId3" Type="http://schemas.openxmlformats.org/officeDocument/2006/relationships/hyperlink" Target="http://edunews.ru/professii/rating/vostrebovannie-Russia.html#Spec1" TargetMode="External"/><Relationship Id="rId7" Type="http://schemas.openxmlformats.org/officeDocument/2006/relationships/hyperlink" Target="http://edunews.ru/professii/rating/vostrebovannie-Russia.html#Spec5" TargetMode="External"/><Relationship Id="rId12" Type="http://schemas.openxmlformats.org/officeDocument/2006/relationships/hyperlink" Target="http://edunews.ru/professii/rating/vostrebovannie-Russia.html#Spec10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dunews.ru/professii/rating/vostrebovannie-Russia.html#Spec4" TargetMode="External"/><Relationship Id="rId11" Type="http://schemas.openxmlformats.org/officeDocument/2006/relationships/hyperlink" Target="http://edunews.ru/professii/rating/vostrebovannie-Russia.html#Spec9" TargetMode="External"/><Relationship Id="rId5" Type="http://schemas.openxmlformats.org/officeDocument/2006/relationships/hyperlink" Target="http://edunews.ru/professii/rating/vostrebovannie-Russia.html#Spec3" TargetMode="External"/><Relationship Id="rId10" Type="http://schemas.openxmlformats.org/officeDocument/2006/relationships/hyperlink" Target="http://edunews.ru/professii/rating/vostrebovannie-Russia.html#Spec8" TargetMode="External"/><Relationship Id="rId4" Type="http://schemas.openxmlformats.org/officeDocument/2006/relationships/hyperlink" Target="http://edunews.ru/professii/rating/vostrebovannie-Russia.html#Spec2" TargetMode="External"/><Relationship Id="rId9" Type="http://schemas.openxmlformats.org/officeDocument/2006/relationships/hyperlink" Target="http://edunews.ru/professii/rating/vostrebovannie-Russia.html#Spec7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252960" cy="1672045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Мое будущее – мой выбор – моя профессия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2360023"/>
            <a:ext cx="9579429" cy="2897777"/>
          </a:xfrm>
        </p:spPr>
        <p:txBody>
          <a:bodyPr>
            <a:noAutofit/>
          </a:bodyPr>
          <a:lstStyle/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удачно выберете труд и </a:t>
            </a:r>
            <a:b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вложите в него всю свою душу, то</a:t>
            </a:r>
            <a:b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 само вас отыщет</a:t>
            </a: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 Дмитриевич Ушинский</a:t>
            </a:r>
            <a:b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62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Притча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83" y="1171977"/>
            <a:ext cx="3814530" cy="5378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212" y="2667564"/>
            <a:ext cx="4823138" cy="2905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67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252960" cy="1672045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4291" y="1758835"/>
            <a:ext cx="10328366" cy="2680063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«Цепочка»</a:t>
            </a:r>
          </a:p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геоло</a:t>
            </a:r>
            <a:r>
              <a:rPr lang="ru-RU" sz="6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-геогра</a:t>
            </a:r>
            <a:r>
              <a:rPr lang="ru-RU" sz="6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ф….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3" y="3821229"/>
            <a:ext cx="3963645" cy="285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4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252960" cy="1672045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№ 1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854925"/>
            <a:ext cx="11564983" cy="480713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5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 профессии</a:t>
            </a:r>
          </a:p>
          <a:p>
            <a:pPr marL="1371600" indent="-1371600" algn="l">
              <a:buFont typeface="Wingdings" panose="05000000000000000000" pitchFamily="2" charset="2"/>
              <a:buChar char="Ø"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</a:t>
            </a:r>
          </a:p>
          <a:p>
            <a:pPr marL="1371600" indent="-1371600" algn="l">
              <a:buFont typeface="Wingdings" panose="05000000000000000000" pitchFamily="2" charset="2"/>
              <a:buChar char="Ø"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 характера</a:t>
            </a:r>
          </a:p>
          <a:p>
            <a:pPr marL="1371600" indent="-1371600" algn="l">
              <a:buFont typeface="Wingdings" panose="05000000000000000000" pitchFamily="2" charset="2"/>
              <a:buChar char="Ø"/>
            </a:pPr>
            <a:r>
              <a:rPr lang="ru-RU" sz="9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endParaRPr lang="ru-RU" sz="9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68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252960" cy="1672045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168434"/>
            <a:ext cx="10668000" cy="4502332"/>
          </a:xfrm>
        </p:spPr>
        <p:txBody>
          <a:bodyPr>
            <a:normAutofit/>
          </a:bodyPr>
          <a:lstStyle/>
          <a:p>
            <a:pPr algn="l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Самая…</a:t>
            </a:r>
          </a:p>
          <a:p>
            <a:pPr algn="l"/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92" y="1800869"/>
            <a:ext cx="7051015" cy="431254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orthographicFront"/>
            <a:lightRig rig="threePt" dir="t"/>
          </a:scene3d>
          <a:sp3d extrusionH="76200">
            <a:bevelT/>
            <a:extrusionClr>
              <a:schemeClr val="bg2">
                <a:lumMod val="10000"/>
              </a:schemeClr>
            </a:extrusionClr>
          </a:sp3d>
        </p:spPr>
      </p:pic>
    </p:spTree>
    <p:extLst>
      <p:ext uri="{BB962C8B-B14F-4D97-AF65-F5344CB8AC3E}">
        <p14:creationId xmlns:p14="http://schemas.microsoft.com/office/powerpoint/2010/main" val="39532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12252959" cy="2220686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Рейтинг востребованных профессий в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году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0959" y="1759131"/>
            <a:ext cx="10728959" cy="5098869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IT-специалист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Инженер-проектировщик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Педагог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Юрист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Медик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Маркетолог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Специалист по персоналу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Профессиональный рабочий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Специалист индустрии красоты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Эколог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300" y="2171756"/>
            <a:ext cx="6426492" cy="427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564429" cy="1183907"/>
          </a:xfrm>
        </p:spPr>
        <p:txBody>
          <a:bodyPr>
            <a:no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профессия?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02128" y="3243715"/>
            <a:ext cx="11258352" cy="361428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93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</a:t>
            </a:r>
            <a:r>
              <a:rPr lang="ru-RU" sz="9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вид занятия в рамках одной профессии</a:t>
            </a:r>
          </a:p>
          <a:p>
            <a:pPr marL="0" indent="0" algn="ctr">
              <a:buNone/>
            </a:pPr>
            <a:endParaRPr lang="ru-RU" sz="7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93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</a:t>
            </a:r>
            <a:r>
              <a:rPr lang="ru-RU" sz="76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–это служебная обязанность, это круг действий, возложенных на определенного человека и обязательных для исполнения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02129" y="894381"/>
            <a:ext cx="10396202" cy="200557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9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</a:t>
            </a:r>
            <a:r>
              <a:rPr lang="ru-RU" sz="9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род трудовой деятельности, занятий, требующих определенной подготовки и являющихся источником существования</a:t>
            </a:r>
          </a:p>
          <a:p>
            <a:endParaRPr lang="ru-RU" sz="7600" dirty="0"/>
          </a:p>
        </p:txBody>
      </p:sp>
    </p:spTree>
    <p:extLst>
      <p:ext uri="{BB962C8B-B14F-4D97-AF65-F5344CB8AC3E}">
        <p14:creationId xmlns:p14="http://schemas.microsoft.com/office/powerpoint/2010/main" val="637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252960" cy="167204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Распределите профессии, специальности и должности по колонкам таблицы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595813"/>
              </p:ext>
            </p:extLst>
          </p:nvPr>
        </p:nvGraphicFramePr>
        <p:xfrm>
          <a:off x="478972" y="1924594"/>
          <a:ext cx="9971313" cy="1310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323771"/>
                <a:gridCol w="3323771"/>
                <a:gridCol w="3323771"/>
              </a:tblGrid>
              <a:tr h="8857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</a:t>
                      </a: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</a:p>
                    <a:p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725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3657600"/>
            <a:ext cx="12252960" cy="2949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бухгалтер, кассир, бухгалтер;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Учитель, учитель начальных классов, завуч;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Педиатр, врач, главврач;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Продавец, заведующий магазином, продавец продовольственных товаров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9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70"/>
            <a:ext cx="12192000" cy="6847130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087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Проверяем!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6084"/>
              </p:ext>
            </p:extLst>
          </p:nvPr>
        </p:nvGraphicFramePr>
        <p:xfrm>
          <a:off x="396240" y="1276288"/>
          <a:ext cx="11399520" cy="5561664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799840"/>
                <a:gridCol w="3799840"/>
                <a:gridCol w="3799840"/>
              </a:tblGrid>
              <a:tr h="68175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Профессия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756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Кассир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 бухгалтер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756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Учитель</a:t>
                      </a:r>
                      <a:r>
                        <a:rPr lang="ru-RU" sz="24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начальных классов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Завуч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756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педиатр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Главврач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756"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Продавец продовольственных товаров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магазином</a:t>
                      </a:r>
                      <a:endParaRPr lang="ru-RU" sz="240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81756"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81756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35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4546" y="169326"/>
            <a:ext cx="11912958" cy="195568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«Ниточки»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kruchinskaya.com/wp-content/uploads/2013/04/vyazan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80" y="3333661"/>
            <a:ext cx="5165826" cy="298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18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169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Мое будущее – мой выбор – моя профессия</vt:lpstr>
      <vt:lpstr>Разминка</vt:lpstr>
      <vt:lpstr>Задание № 1</vt:lpstr>
      <vt:lpstr>Разминка</vt:lpstr>
      <vt:lpstr>Рейтинг востребованных профессий в России в 2015 году </vt:lpstr>
      <vt:lpstr>Что такое профессия?</vt:lpstr>
      <vt:lpstr>Распределите профессии, специальности и должности по колонкам таблицы</vt:lpstr>
      <vt:lpstr>Проверяем!</vt:lpstr>
      <vt:lpstr>Рефлексия «Ниточки»</vt:lpstr>
      <vt:lpstr>Притча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411</dc:creator>
  <cp:lastModifiedBy>411</cp:lastModifiedBy>
  <cp:revision>14</cp:revision>
  <dcterms:created xsi:type="dcterms:W3CDTF">2015-10-20T05:19:07Z</dcterms:created>
  <dcterms:modified xsi:type="dcterms:W3CDTF">2016-02-10T07:14:02Z</dcterms:modified>
</cp:coreProperties>
</file>