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7" r:id="rId6"/>
    <p:sldId id="258" r:id="rId7"/>
    <p:sldId id="271" r:id="rId8"/>
    <p:sldId id="270" r:id="rId9"/>
    <p:sldId id="269" r:id="rId10"/>
    <p:sldId id="268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 презентации Земноводные и пресмыкающиеся\water-plants_Plants-wallpaper_nature_wallpap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7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845189" cy="42484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Повторение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80526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МБОУ «ЦО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с.Амгуэмы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Учитель начальных классов Цаллагова Д.В.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езиозавр.tif"/>
          <p:cNvPicPr>
            <a:picLocks noChangeAspect="1"/>
          </p:cNvPicPr>
          <p:nvPr/>
        </p:nvPicPr>
        <p:blipFill>
          <a:blip r:embed="rId2" cstate="print"/>
          <a:srcRect t="7291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5544616" cy="14401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Названия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132856"/>
            <a:ext cx="5544616" cy="14401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Информация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573016"/>
            <a:ext cx="5544616" cy="14401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Группа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 презентации Земноводные и пресмыкающиеся\water-plants_Plants-wallpaper_nature_wallpap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765"/>
          </a:xfrm>
          <a:prstGeom prst="rect">
            <a:avLst/>
          </a:prstGeom>
          <a:noFill/>
        </p:spPr>
      </p:pic>
      <p:pic>
        <p:nvPicPr>
          <p:cNvPr id="3" name="Picture 1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588180" cy="177119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491880" y="332656"/>
            <a:ext cx="2427408" cy="1763731"/>
            <a:chOff x="779942" y="3202037"/>
            <a:chExt cx="2127579" cy="1502877"/>
          </a:xfrm>
          <a:solidFill>
            <a:schemeClr val="bg1"/>
          </a:solidFill>
          <a:effectLst/>
        </p:grpSpPr>
        <p:pic>
          <p:nvPicPr>
            <p:cNvPr id="5" name="Picture 27" descr="Урок 3_Правила работы"/>
            <p:cNvPicPr>
              <a:picLocks noChangeAspect="1" noChangeArrowheads="1"/>
            </p:cNvPicPr>
            <p:nvPr/>
          </p:nvPicPr>
          <p:blipFill>
            <a:blip r:embed="rId4" cstate="print"/>
            <a:srcRect l="49243" t="2425" r="3473" b="51839"/>
            <a:stretch>
              <a:fillRect/>
            </a:stretch>
          </p:blipFill>
          <p:spPr bwMode="auto">
            <a:xfrm>
              <a:off x="785786" y="3214686"/>
              <a:ext cx="2114565" cy="1485902"/>
            </a:xfrm>
            <a:prstGeom prst="rect">
              <a:avLst/>
            </a:prstGeom>
            <a:grpFill/>
            <a:ln w="3175" cap="sq">
              <a:solidFill>
                <a:srgbClr val="AC0000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779942" y="3202037"/>
              <a:ext cx="2118525" cy="1502877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798049" y="3211090"/>
              <a:ext cx="2109472" cy="1475717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305979" cy="177955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3491880" y="2276872"/>
            <a:ext cx="2407964" cy="1866751"/>
            <a:chOff x="3508162" y="3146882"/>
            <a:chExt cx="2088232" cy="15121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08162" y="3146882"/>
              <a:ext cx="2088232" cy="1512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26" descr="C:\Users\Эля\Desktop\Все рисунки для презентаций\без фона\Урок 3_Правила работы.png"/>
            <p:cNvPicPr preferRelativeResize="0">
              <a:picLocks noChangeArrowheads="1"/>
            </p:cNvPicPr>
            <p:nvPr/>
          </p:nvPicPr>
          <p:blipFill>
            <a:blip r:embed="rId6" cstate="print"/>
            <a:srcRect l="57426" t="48811" r="13860" b="5330"/>
            <a:stretch>
              <a:fillRect/>
            </a:stretch>
          </p:blipFill>
          <p:spPr bwMode="auto">
            <a:xfrm>
              <a:off x="3885540" y="3255319"/>
              <a:ext cx="1285913" cy="13203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467544" y="3573016"/>
            <a:ext cx="2556718" cy="1837383"/>
            <a:chOff x="695199" y="4465384"/>
            <a:chExt cx="2114550" cy="152096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95199" y="4465384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33" descr="Урок 3_Правила работы"/>
            <p:cNvPicPr preferRelativeResize="0">
              <a:picLocks noChangeArrowheads="1"/>
            </p:cNvPicPr>
            <p:nvPr/>
          </p:nvPicPr>
          <p:blipFill>
            <a:blip r:embed="rId7" cstate="print"/>
            <a:srcRect l="17438" t="52409" r="50420" b="5377"/>
            <a:stretch>
              <a:fillRect/>
            </a:stretch>
          </p:blipFill>
          <p:spPr bwMode="auto">
            <a:xfrm>
              <a:off x="1069427" y="4531310"/>
              <a:ext cx="1366093" cy="1389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>
            <a:off x="3491880" y="4365104"/>
            <a:ext cx="2414314" cy="1767160"/>
            <a:chOff x="3501520" y="4902347"/>
            <a:chExt cx="2114550" cy="152096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501520" y="4902347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8" cstate="print"/>
            <a:srcRect l="61633" t="3017" r="3265" b="44135"/>
            <a:stretch>
              <a:fillRect/>
            </a:stretch>
          </p:blipFill>
          <p:spPr bwMode="auto">
            <a:xfrm>
              <a:off x="3822721" y="4942972"/>
              <a:ext cx="1511952" cy="14319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6372200" y="3501008"/>
            <a:ext cx="2376809" cy="1839987"/>
            <a:chOff x="6444208" y="4539965"/>
            <a:chExt cx="2114550" cy="15209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44208" y="4539965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9" cstate="print"/>
            <a:srcRect l="34489" t="51649" r="33264" b="1686"/>
            <a:stretch>
              <a:fillRect/>
            </a:stretch>
          </p:blipFill>
          <p:spPr bwMode="auto">
            <a:xfrm>
              <a:off x="6781503" y="4574144"/>
              <a:ext cx="1439960" cy="14526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 презентации Земноводные и пресмыкающиеся\water-plants_Plants-wallpaper_nature_wallpap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765"/>
          </a:xfrm>
          <a:prstGeom prst="rect">
            <a:avLst/>
          </a:prstGeom>
          <a:noFill/>
        </p:spPr>
      </p:pic>
      <p:pic>
        <p:nvPicPr>
          <p:cNvPr id="2050" name="Picture 2" descr="C:\Users\Asus\Pictures\wfoh_m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0925"/>
            <a:ext cx="2520280" cy="1753238"/>
          </a:xfrm>
          <a:prstGeom prst="rect">
            <a:avLst/>
          </a:prstGeom>
          <a:noFill/>
        </p:spPr>
      </p:pic>
      <p:pic>
        <p:nvPicPr>
          <p:cNvPr id="2051" name="Picture 3" descr="C:\Users\Asus\Pictures\Земноводные и пресм\Земноводные и пресм 02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0790"/>
            <a:ext cx="1944216" cy="1885474"/>
          </a:xfrm>
          <a:prstGeom prst="rect">
            <a:avLst/>
          </a:prstGeom>
          <a:noFill/>
        </p:spPr>
      </p:pic>
      <p:pic>
        <p:nvPicPr>
          <p:cNvPr id="2052" name="Picture 4" descr="C:\Users\Asus\Pictures\Земноводные и пресм\Земноводные и пресм 02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2934032"/>
            <a:ext cx="2520279" cy="1933533"/>
          </a:xfrm>
          <a:prstGeom prst="rect">
            <a:avLst/>
          </a:prstGeom>
          <a:noFill/>
        </p:spPr>
      </p:pic>
      <p:pic>
        <p:nvPicPr>
          <p:cNvPr id="2053" name="Picture 5" descr="C:\Users\Asus\Pictures\34e5fa5d664aa088349d3cd81e6b8736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25144"/>
            <a:ext cx="2448271" cy="1796990"/>
          </a:xfrm>
          <a:prstGeom prst="rect">
            <a:avLst/>
          </a:prstGeom>
          <a:noFill/>
        </p:spPr>
      </p:pic>
      <p:pic>
        <p:nvPicPr>
          <p:cNvPr id="2054" name="Picture 6" descr="C:\Users\Asus\Pictures\Ящерица-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581128"/>
            <a:ext cx="2160240" cy="192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01598 L -0.15347 0.09953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40741E-7 L -0.55902 0.44097 " pathEditMode="fixed" ptsTypes="AA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36215 -0.40949 " pathEditMode="fixed" ptsTypes="AA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66146 -0.34097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 презентации Земноводные и пресмыкающиеся\water-plants_Plants-wallpaper_nature_wallpap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765"/>
          </a:xfrm>
          <a:prstGeom prst="rect">
            <a:avLst/>
          </a:prstGeom>
          <a:noFill/>
        </p:spPr>
      </p:pic>
      <p:pic>
        <p:nvPicPr>
          <p:cNvPr id="28674" name="Picture 2" descr="C:\Users\Asus\Pictures\Земноводные и пресм\Земноводные и пресм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684908"/>
            <a:ext cx="8280920" cy="55363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1328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371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Asus\Pictures\Земноводные и пресм\Земноводные и пресм 03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10" y="4508036"/>
            <a:ext cx="360040" cy="33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Работа\03-11\Максиму динозавры\Максиму динозавры\Бронтозав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раннозавр-1.jpg"/>
          <p:cNvPicPr>
            <a:picLocks noChangeAspect="1"/>
          </p:cNvPicPr>
          <p:nvPr/>
        </p:nvPicPr>
        <p:blipFill>
          <a:blip r:embed="rId2" cstate="print"/>
          <a:srcRect l="3906" r="6596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тегозавр-2.jpg"/>
          <p:cNvPicPr>
            <a:picLocks noChangeAspect="1"/>
          </p:cNvPicPr>
          <p:nvPr/>
        </p:nvPicPr>
        <p:blipFill>
          <a:blip r:embed="rId2" cstate="print"/>
          <a:srcRect t="23549" b="7741"/>
          <a:stretch>
            <a:fillRect/>
          </a:stretch>
        </p:blipFill>
        <p:spPr bwMode="auto">
          <a:xfrm>
            <a:off x="539552" y="0"/>
            <a:ext cx="8028384" cy="684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диплод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еродактиль-1.jpg"/>
          <p:cNvPicPr>
            <a:picLocks noChangeAspect="1"/>
          </p:cNvPicPr>
          <p:nvPr/>
        </p:nvPicPr>
        <p:blipFill>
          <a:blip r:embed="rId2" cstate="print"/>
          <a:srcRect b="338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15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15</cp:revision>
  <dcterms:created xsi:type="dcterms:W3CDTF">2014-04-24T09:06:43Z</dcterms:created>
  <dcterms:modified xsi:type="dcterms:W3CDTF">2016-01-25T10:33:06Z</dcterms:modified>
</cp:coreProperties>
</file>