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85" r:id="rId3"/>
    <p:sldId id="307" r:id="rId4"/>
    <p:sldId id="308" r:id="rId5"/>
    <p:sldId id="309" r:id="rId6"/>
    <p:sldId id="286" r:id="rId7"/>
    <p:sldId id="295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7" r:id="rId16"/>
    <p:sldId id="298" r:id="rId17"/>
    <p:sldId id="300" r:id="rId18"/>
    <p:sldId id="301" r:id="rId19"/>
    <p:sldId id="302" r:id="rId20"/>
    <p:sldId id="303" r:id="rId21"/>
    <p:sldId id="304" r:id="rId22"/>
    <p:sldId id="305" r:id="rId23"/>
    <p:sldId id="30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3" autoAdjust="0"/>
    <p:restoredTop sz="93322" autoAdjust="0"/>
  </p:normalViewPr>
  <p:slideViewPr>
    <p:cSldViewPr>
      <p:cViewPr>
        <p:scale>
          <a:sx n="66" d="100"/>
          <a:sy n="66" d="100"/>
        </p:scale>
        <p:origin x="-2136" y="-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8FC80-F906-4638-9044-899A1503CA08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F3DAE-6F7E-4D97-A57A-F999421F7D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98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6393-0070-4FAD-93B3-CCEE13F2D9E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6EE35-62DC-4C4B-9C71-B514E006E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6393-0070-4FAD-93B3-CCEE13F2D9E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6EE35-62DC-4C4B-9C71-B514E006E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6393-0070-4FAD-93B3-CCEE13F2D9E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6EE35-62DC-4C4B-9C71-B514E006E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6393-0070-4FAD-93B3-CCEE13F2D9E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6EE35-62DC-4C4B-9C71-B514E006E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6393-0070-4FAD-93B3-CCEE13F2D9E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6EE35-62DC-4C4B-9C71-B514E006E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6393-0070-4FAD-93B3-CCEE13F2D9E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6EE35-62DC-4C4B-9C71-B514E006E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6393-0070-4FAD-93B3-CCEE13F2D9E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6EE35-62DC-4C4B-9C71-B514E006E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6393-0070-4FAD-93B3-CCEE13F2D9E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6EE35-62DC-4C4B-9C71-B514E006E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6393-0070-4FAD-93B3-CCEE13F2D9E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6EE35-62DC-4C4B-9C71-B514E006E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6393-0070-4FAD-93B3-CCEE13F2D9E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6EE35-62DC-4C4B-9C71-B514E006E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6393-0070-4FAD-93B3-CCEE13F2D9E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6EE35-62DC-4C4B-9C71-B514E006EE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2456393-0070-4FAD-93B3-CCEE13F2D9ED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8256EE35-62DC-4C4B-9C71-B514E006EE5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7570" y="1142718"/>
            <a:ext cx="66568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</a:t>
            </a:r>
          </a:p>
          <a:p>
            <a:pPr algn="ctr"/>
            <a:r>
              <a:rPr lang="ru-RU" sz="7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</a:t>
            </a:r>
          </a:p>
          <a:p>
            <a:pPr algn="ctr"/>
            <a:r>
              <a:rPr lang="ru-RU" sz="7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 город»</a:t>
            </a:r>
            <a:endParaRPr lang="ru-RU" sz="7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945" y="4559038"/>
            <a:ext cx="360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 </a:t>
            </a:r>
          </a:p>
          <a:p>
            <a:pPr lvl="3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</a:p>
          <a:p>
            <a:pPr lvl="3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Акуленко Н.Б.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6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473760" y="692696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это находится?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274" y="1909564"/>
            <a:ext cx="6407451" cy="384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4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473760" y="692696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это находится?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5378" y="1851647"/>
            <a:ext cx="6773243" cy="39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48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473760" y="692696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это находится?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905696"/>
            <a:ext cx="7124700" cy="385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58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473760" y="692696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это находится?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650" y="1872369"/>
            <a:ext cx="7124700" cy="392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25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3760" y="692696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это находится?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904048"/>
            <a:ext cx="7124700" cy="385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99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473760" y="692696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это можно увидеть?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650" y="1878402"/>
            <a:ext cx="7124700" cy="390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3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650" y="1829197"/>
            <a:ext cx="7124700" cy="400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473760" y="692696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это можно увидеть?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0"/>
          <a:stretch/>
        </p:blipFill>
        <p:spPr bwMode="auto">
          <a:xfrm>
            <a:off x="971600" y="2564903"/>
            <a:ext cx="3533073" cy="235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9"/>
          <a:stretch/>
        </p:blipFill>
        <p:spPr bwMode="auto">
          <a:xfrm>
            <a:off x="4690597" y="2558178"/>
            <a:ext cx="3414056" cy="237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471641" y="1014083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это было, что теперь стало?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46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кинотеатр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09650" y="2539968"/>
            <a:ext cx="3471863" cy="2590864"/>
          </a:xfrm>
        </p:spPr>
      </p:pic>
      <p:pic>
        <p:nvPicPr>
          <p:cNvPr id="11" name="Содержимое 10" descr="кинотеатр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62488" y="2536216"/>
            <a:ext cx="3470275" cy="2598368"/>
          </a:xfr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471641" y="1014083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это было, что теперь стало?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46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дк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09650" y="2680938"/>
            <a:ext cx="3471863" cy="2308924"/>
          </a:xfrm>
        </p:spPr>
      </p:pic>
      <p:pic>
        <p:nvPicPr>
          <p:cNvPr id="13" name="Содержимое 12" descr="форум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62488" y="2701799"/>
            <a:ext cx="3470275" cy="2267201"/>
          </a:xfr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471641" y="1014083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это было, что теперь стало?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46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1027967" y="4019585"/>
            <a:ext cx="705678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икторина</a:t>
            </a:r>
            <a:endParaRPr lang="ru-RU" sz="32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935" y="1772816"/>
            <a:ext cx="73448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друзья!</a:t>
            </a:r>
            <a:endParaRPr lang="ru-RU" sz="1400" b="1" i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Принимайте участие в фото-викторине и лучше  узнавайте историю нашего города.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удачи!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26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дом пионеров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088" y="2492896"/>
            <a:ext cx="4177425" cy="2592288"/>
          </a:xfrm>
        </p:spPr>
      </p:pic>
      <p:pic>
        <p:nvPicPr>
          <p:cNvPr id="16" name="Содержимое 15" descr="дворец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2564904"/>
            <a:ext cx="3600399" cy="2520000"/>
          </a:xfr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471641" y="1014083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это было, что теперь стало?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46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герб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tretch/>
        </p:blipFill>
        <p:spPr>
          <a:xfrm>
            <a:off x="2776701" y="1818297"/>
            <a:ext cx="3590598" cy="4052888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35518" y="1340768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46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1" name="Picture 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6" r="11475"/>
          <a:stretch/>
        </p:blipFill>
        <p:spPr bwMode="auto">
          <a:xfrm>
            <a:off x="2777400" y="1854694"/>
            <a:ext cx="3589200" cy="369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35518" y="1340768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46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img-fotki.yandex.ru/get/6515/39663434.240/0_7cd97_4089457a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9114" y="2727418"/>
            <a:ext cx="3960440" cy="3221707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15616" y="927218"/>
            <a:ext cx="4968552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праздником!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фестиваль пед. идей\анимации\салют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49341"/>
            <a:ext cx="1990725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фестиваль пед. идей\анимации\салют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581" y="1556792"/>
            <a:ext cx="1990725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фестиваль пед. идей\анимации\салют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793" y="4568641"/>
            <a:ext cx="1990725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фестиваль пед. идей\анимации\салют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730" y="1351068"/>
            <a:ext cx="9048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фестиваль пед. идей\анимации\салют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717" y="2952750"/>
            <a:ext cx="9048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Пользователь\Desktop\фестиваль пед. идей\анимации\салют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508" y="4625791"/>
            <a:ext cx="9048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Пользователь\Desktop\фестиваль пед. идей\анимации\салют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9048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346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29256" y="5429264"/>
            <a:ext cx="3357586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t-RU" sz="3200" b="1" dirty="0" smtClean="0">
                <a:latin typeface="Times New Roman" pitchFamily="18" charset="0"/>
                <a:cs typeface="Times New Roman" pitchFamily="18" charset="0"/>
              </a:rPr>
              <a:t>4) Губкин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7224" y="3857628"/>
            <a:ext cx="3357586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t-RU" sz="3200" b="1" dirty="0" smtClean="0">
                <a:latin typeface="Times New Roman" pitchFamily="18" charset="0"/>
                <a:cs typeface="Times New Roman" pitchFamily="18" charset="0"/>
              </a:rPr>
              <a:t>1) Бубкин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57818" y="3857628"/>
            <a:ext cx="3357586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t-RU" sz="3200" b="1" dirty="0" smtClean="0">
                <a:latin typeface="Times New Roman" pitchFamily="18" charset="0"/>
                <a:cs typeface="Times New Roman" pitchFamily="18" charset="0"/>
              </a:rPr>
              <a:t>2) Теркин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7224" y="5429264"/>
            <a:ext cx="3357586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t-RU" sz="3200" b="1" dirty="0" smtClean="0">
                <a:latin typeface="Times New Roman" pitchFamily="18" charset="0"/>
                <a:cs typeface="Times New Roman" pitchFamily="18" charset="0"/>
              </a:rPr>
              <a:t>3) Мочалкин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9309" y="1743043"/>
            <a:ext cx="828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</a:t>
            </a:r>
            <a:r>
              <a:rPr lang="ru-RU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котором мы живем, называется</a:t>
            </a:r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45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9CF41"/>
                                      </p:to>
                                    </p:animClr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5084" y="2852936"/>
            <a:ext cx="3357586" cy="163121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1) Губкина Алексея Семёновича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(1816—1883) —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российского предпринимателя, купца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благотворителя</a:t>
            </a:r>
            <a:endParaRPr lang="tt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6205" y="2852936"/>
            <a:ext cx="3779912" cy="1569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2) Губкина Георгия Никитовича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(1919—2003) —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Героя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Советского Союза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7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36205" y="4507727"/>
            <a:ext cx="3636767" cy="132343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4 ) Губкина Сергея Ивановича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(1898—1955) —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советского ученого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области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металловедения.</a:t>
            </a:r>
            <a:endParaRPr lang="tt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0183" y="4507727"/>
            <a:ext cx="3357586" cy="132343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3) Губкина Ивана Михайловича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(1871—1939) —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русского геолога, академика</a:t>
            </a:r>
            <a:endParaRPr lang="tt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309" y="1743043"/>
            <a:ext cx="828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Чьё </a:t>
            </a:r>
            <a:r>
              <a:rPr lang="ru-RU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носит наш город?</a:t>
            </a:r>
          </a:p>
          <a:p>
            <a:pPr algn="ctr"/>
            <a:endParaRPr lang="ru-RU" sz="4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65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AE42A"/>
                                      </p:to>
                                    </p:animClr>
                                    <p:set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77936" y="3857628"/>
            <a:ext cx="3357586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t-RU" sz="3200" b="1" dirty="0" smtClean="0">
                <a:latin typeface="Times New Roman" pitchFamily="18" charset="0"/>
                <a:cs typeface="Times New Roman" pitchFamily="18" charset="0"/>
              </a:rPr>
              <a:t>1) 1939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29256" y="3857628"/>
            <a:ext cx="3357586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t-RU" sz="3200" b="1" dirty="0" smtClean="0">
                <a:latin typeface="Times New Roman" pitchFamily="18" charset="0"/>
                <a:cs typeface="Times New Roman" pitchFamily="18" charset="0"/>
              </a:rPr>
              <a:t>2) 1924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7224" y="5429264"/>
            <a:ext cx="3357586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t-RU" sz="3200" b="1" dirty="0" smtClean="0">
                <a:latin typeface="Times New Roman" pitchFamily="18" charset="0"/>
                <a:cs typeface="Times New Roman" pitchFamily="18" charset="0"/>
              </a:rPr>
              <a:t>3) 1596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6" y="5429264"/>
            <a:ext cx="3357586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t-RU" sz="3200" b="1" dirty="0" smtClean="0">
                <a:latin typeface="Times New Roman" pitchFamily="18" charset="0"/>
                <a:cs typeface="Times New Roman" pitchFamily="18" charset="0"/>
              </a:rPr>
              <a:t>4) 1147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9309" y="1743043"/>
            <a:ext cx="828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каком году был основан Губкин?</a:t>
            </a:r>
          </a:p>
        </p:txBody>
      </p:sp>
    </p:spTree>
    <p:extLst>
      <p:ext uri="{BB962C8B-B14F-4D97-AF65-F5344CB8AC3E}">
        <p14:creationId xmlns:p14="http://schemas.microsoft.com/office/powerpoint/2010/main" val="363411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616"/>
                                      </p:to>
                                    </p:animClr>
                                    <p:set>
                                      <p:cBhvr>
                                        <p:cTn id="1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616"/>
                                      </p:to>
                                    </p:animClr>
                                    <p:set>
                                      <p:cBhvr>
                                        <p:cTn id="15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616"/>
                                      </p:to>
                                    </p:animClr>
                                    <p:set>
                                      <p:cBhvr>
                                        <p:cTn id="1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650" y="1887451"/>
            <a:ext cx="7124700" cy="389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73760" y="692696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это находится?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50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650" y="1900192"/>
            <a:ext cx="7124700" cy="386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73760" y="692696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это находится?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50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473760" y="692696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это находится?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650" y="1878402"/>
            <a:ext cx="7124700" cy="390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78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650" y="1881418"/>
            <a:ext cx="7124700" cy="390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73760" y="692696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это находится?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00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Другая 1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00B0F0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1497</TotalTime>
  <Words>219</Words>
  <Application>Microsoft Office PowerPoint</Application>
  <PresentationFormat>Экран (4:3)</PresentationFormat>
  <Paragraphs>44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Autumn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Пользователь</cp:lastModifiedBy>
  <cp:revision>163</cp:revision>
  <dcterms:created xsi:type="dcterms:W3CDTF">2013-01-14T13:41:03Z</dcterms:created>
  <dcterms:modified xsi:type="dcterms:W3CDTF">2016-04-26T13:59:52Z</dcterms:modified>
</cp:coreProperties>
</file>