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 id="2147483700" r:id="rId3"/>
  </p:sldMasterIdLst>
  <p:sldIdLst>
    <p:sldId id="256" r:id="rId4"/>
    <p:sldId id="282" r:id="rId5"/>
    <p:sldId id="284" r:id="rId6"/>
    <p:sldId id="258" r:id="rId7"/>
    <p:sldId id="260" r:id="rId8"/>
    <p:sldId id="261" r:id="rId9"/>
    <p:sldId id="257" r:id="rId10"/>
    <p:sldId id="264" r:id="rId11"/>
    <p:sldId id="268" r:id="rId12"/>
    <p:sldId id="276" r:id="rId13"/>
    <p:sldId id="272" r:id="rId14"/>
    <p:sldId id="275" r:id="rId15"/>
    <p:sldId id="277" r:id="rId16"/>
    <p:sldId id="283" r:id="rId17"/>
    <p:sldId id="278" r:id="rId18"/>
    <p:sldId id="279" r:id="rId19"/>
    <p:sldId id="280" r:id="rId20"/>
    <p:sldId id="281" r:id="rId21"/>
    <p:sldId id="285" r:id="rId22"/>
    <p:sldId id="28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вета" initials="С"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CC"/>
    <a:srgbClr val="FF6600"/>
    <a:srgbClr val="008000"/>
    <a:srgbClr val="0066FF"/>
    <a:srgbClr val="FFFF00"/>
    <a:srgbClr val="FF9933"/>
    <a:srgbClr val="A1A3FD"/>
    <a:srgbClr val="CDA0FE"/>
    <a:srgbClr val="81F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A8E58B-9A55-4C7E-A11B-A1D31C4D1DFE}" type="doc">
      <dgm:prSet loTypeId="urn:microsoft.com/office/officeart/2005/8/layout/hProcess9" loCatId="process" qsTypeId="urn:microsoft.com/office/officeart/2005/8/quickstyle/simple1" qsCatId="simple" csTypeId="urn:microsoft.com/office/officeart/2005/8/colors/accent1_2" csCatId="accent1" phldr="1"/>
      <dgm:spPr/>
    </dgm:pt>
    <dgm:pt modelId="{EB9A5C1E-6B6E-41E8-9071-AE79E0231CF8}">
      <dgm:prSet phldrT="[Текст]" custT="1"/>
      <dgm:spPr/>
      <dgm:t>
        <a:bodyPr/>
        <a:lstStyle/>
        <a:p>
          <a:r>
            <a:rPr lang="ru-RU" sz="1800" dirty="0" smtClean="0">
              <a:solidFill>
                <a:srgbClr val="0000FF"/>
              </a:solidFill>
              <a:latin typeface="Times New Roman" pitchFamily="18" charset="0"/>
              <a:cs typeface="Times New Roman" pitchFamily="18" charset="0"/>
            </a:rPr>
            <a:t>Цель:</a:t>
          </a:r>
        </a:p>
        <a:p>
          <a:r>
            <a:rPr lang="ru-RU" sz="1800" dirty="0" smtClean="0">
              <a:solidFill>
                <a:srgbClr val="0000FF"/>
              </a:solidFill>
              <a:latin typeface="Times New Roman" pitchFamily="18" charset="0"/>
              <a:cs typeface="Times New Roman" pitchFamily="18" charset="0"/>
            </a:rPr>
            <a:t>Выяснить, что такое радуга?</a:t>
          </a:r>
          <a:endParaRPr lang="ru-RU" sz="1800" dirty="0">
            <a:solidFill>
              <a:srgbClr val="0000FF"/>
            </a:solidFill>
            <a:latin typeface="Times New Roman" pitchFamily="18" charset="0"/>
            <a:cs typeface="Times New Roman" pitchFamily="18" charset="0"/>
          </a:endParaRPr>
        </a:p>
      </dgm:t>
    </dgm:pt>
    <dgm:pt modelId="{E11C6EA3-3FE4-4539-8835-0A68BB10F0B7}" type="parTrans" cxnId="{B185D735-0DA5-46B0-AEC3-290AC0A66A94}">
      <dgm:prSet/>
      <dgm:spPr/>
      <dgm:t>
        <a:bodyPr/>
        <a:lstStyle/>
        <a:p>
          <a:endParaRPr lang="ru-RU"/>
        </a:p>
      </dgm:t>
    </dgm:pt>
    <dgm:pt modelId="{13C650EB-5601-4F48-A0C5-8B227059EC50}" type="sibTrans" cxnId="{B185D735-0DA5-46B0-AEC3-290AC0A66A94}">
      <dgm:prSet/>
      <dgm:spPr/>
      <dgm:t>
        <a:bodyPr/>
        <a:lstStyle/>
        <a:p>
          <a:endParaRPr lang="ru-RU"/>
        </a:p>
      </dgm:t>
    </dgm:pt>
    <dgm:pt modelId="{8D33D86A-4684-4BB9-BBB9-DAB7236C849D}">
      <dgm:prSet phldrT="[Текст]" custT="1"/>
      <dgm:spPr/>
      <dgm:t>
        <a:bodyPr/>
        <a:lstStyle/>
        <a:p>
          <a:r>
            <a:rPr lang="ru-RU" sz="1800" dirty="0" smtClean="0">
              <a:solidFill>
                <a:srgbClr val="0000FF"/>
              </a:solidFill>
              <a:latin typeface="Times New Roman" pitchFamily="18" charset="0"/>
              <a:cs typeface="Times New Roman" pitchFamily="18" charset="0"/>
            </a:rPr>
            <a:t>Задачи: 1. Дать определение радуги.</a:t>
          </a:r>
        </a:p>
        <a:p>
          <a:r>
            <a:rPr lang="ru-RU" sz="1800" dirty="0" smtClean="0">
              <a:solidFill>
                <a:srgbClr val="0000FF"/>
              </a:solidFill>
              <a:latin typeface="Times New Roman" pitchFamily="18" charset="0"/>
              <a:cs typeface="Times New Roman" pitchFamily="18" charset="0"/>
            </a:rPr>
            <a:t>2.Экспериментально получить радугу.</a:t>
          </a:r>
        </a:p>
        <a:p>
          <a:r>
            <a:rPr lang="ru-RU" sz="1800" dirty="0" smtClean="0">
              <a:solidFill>
                <a:srgbClr val="0000FF"/>
              </a:solidFill>
              <a:latin typeface="Times New Roman" pitchFamily="18" charset="0"/>
              <a:cs typeface="Times New Roman" pitchFamily="18" charset="0"/>
            </a:rPr>
            <a:t>3.Почему мир разноцветный?</a:t>
          </a:r>
        </a:p>
        <a:p>
          <a:endParaRPr lang="ru-RU" sz="1800" dirty="0">
            <a:latin typeface="Times New Roman" pitchFamily="18" charset="0"/>
            <a:cs typeface="Times New Roman" pitchFamily="18" charset="0"/>
          </a:endParaRPr>
        </a:p>
      </dgm:t>
    </dgm:pt>
    <dgm:pt modelId="{C285472D-EB73-45EB-8145-2D1B654FB779}" type="parTrans" cxnId="{CBBF8E32-A5F0-43E1-81CD-E6A2CD5AAF70}">
      <dgm:prSet/>
      <dgm:spPr/>
      <dgm:t>
        <a:bodyPr/>
        <a:lstStyle/>
        <a:p>
          <a:endParaRPr lang="ru-RU"/>
        </a:p>
      </dgm:t>
    </dgm:pt>
    <dgm:pt modelId="{170A5072-8A2A-46EF-9EF4-774166967F16}" type="sibTrans" cxnId="{CBBF8E32-A5F0-43E1-81CD-E6A2CD5AAF70}">
      <dgm:prSet/>
      <dgm:spPr/>
      <dgm:t>
        <a:bodyPr/>
        <a:lstStyle/>
        <a:p>
          <a:endParaRPr lang="ru-RU"/>
        </a:p>
      </dgm:t>
    </dgm:pt>
    <dgm:pt modelId="{B3037E3A-0220-4C7F-B21A-17AA8DA20D0B}">
      <dgm:prSet phldrT="[Текст]" custT="1"/>
      <dgm:spPr/>
      <dgm:t>
        <a:bodyPr/>
        <a:lstStyle/>
        <a:p>
          <a:r>
            <a:rPr lang="ru-RU" sz="1800" dirty="0" smtClean="0">
              <a:solidFill>
                <a:srgbClr val="0000FF"/>
              </a:solidFill>
              <a:latin typeface="Times New Roman" pitchFamily="18" charset="0"/>
              <a:cs typeface="Times New Roman" pitchFamily="18" charset="0"/>
            </a:rPr>
            <a:t>Результат: Презентация «Наша  радуга»</a:t>
          </a:r>
        </a:p>
        <a:p>
          <a:endParaRPr lang="ru-RU" sz="1800" dirty="0">
            <a:latin typeface="Times New Roman" pitchFamily="18" charset="0"/>
            <a:cs typeface="Times New Roman" pitchFamily="18" charset="0"/>
          </a:endParaRPr>
        </a:p>
      </dgm:t>
    </dgm:pt>
    <dgm:pt modelId="{00040A26-D3AD-4174-8FE4-9EBCE025DA83}" type="parTrans" cxnId="{AB7EF4CC-270A-45D9-B79F-011376675987}">
      <dgm:prSet/>
      <dgm:spPr/>
      <dgm:t>
        <a:bodyPr/>
        <a:lstStyle/>
        <a:p>
          <a:endParaRPr lang="ru-RU"/>
        </a:p>
      </dgm:t>
    </dgm:pt>
    <dgm:pt modelId="{617D6DB3-646B-4F73-8186-FEECEFED94B7}" type="sibTrans" cxnId="{AB7EF4CC-270A-45D9-B79F-011376675987}">
      <dgm:prSet/>
      <dgm:spPr/>
      <dgm:t>
        <a:bodyPr/>
        <a:lstStyle/>
        <a:p>
          <a:endParaRPr lang="ru-RU"/>
        </a:p>
      </dgm:t>
    </dgm:pt>
    <dgm:pt modelId="{7FA01372-AF1C-4FC9-93D2-B8029410656E}" type="pres">
      <dgm:prSet presAssocID="{2DA8E58B-9A55-4C7E-A11B-A1D31C4D1DFE}" presName="CompostProcess" presStyleCnt="0">
        <dgm:presLayoutVars>
          <dgm:dir/>
          <dgm:resizeHandles val="exact"/>
        </dgm:presLayoutVars>
      </dgm:prSet>
      <dgm:spPr/>
    </dgm:pt>
    <dgm:pt modelId="{65011F3E-541C-4486-90D3-07232559E18B}" type="pres">
      <dgm:prSet presAssocID="{2DA8E58B-9A55-4C7E-A11B-A1D31C4D1DFE}" presName="arrow" presStyleLbl="bgShp" presStyleIdx="0" presStyleCnt="1"/>
      <dgm:spPr/>
    </dgm:pt>
    <dgm:pt modelId="{4FFD7A70-A9C7-4781-9AD5-095F2813E591}" type="pres">
      <dgm:prSet presAssocID="{2DA8E58B-9A55-4C7E-A11B-A1D31C4D1DFE}" presName="linearProcess" presStyleCnt="0"/>
      <dgm:spPr/>
    </dgm:pt>
    <dgm:pt modelId="{5CF35E68-B873-40AA-976E-AE42F52CCA60}" type="pres">
      <dgm:prSet presAssocID="{EB9A5C1E-6B6E-41E8-9071-AE79E0231CF8}" presName="textNode" presStyleLbl="node1" presStyleIdx="0" presStyleCnt="3">
        <dgm:presLayoutVars>
          <dgm:bulletEnabled val="1"/>
        </dgm:presLayoutVars>
      </dgm:prSet>
      <dgm:spPr/>
      <dgm:t>
        <a:bodyPr/>
        <a:lstStyle/>
        <a:p>
          <a:endParaRPr lang="ru-RU"/>
        </a:p>
      </dgm:t>
    </dgm:pt>
    <dgm:pt modelId="{4EAC71BE-79D8-4A24-9E8B-5A0153F8B88D}" type="pres">
      <dgm:prSet presAssocID="{13C650EB-5601-4F48-A0C5-8B227059EC50}" presName="sibTrans" presStyleCnt="0"/>
      <dgm:spPr/>
    </dgm:pt>
    <dgm:pt modelId="{B1B6D229-54A1-49DB-9D79-82621AEE8A79}" type="pres">
      <dgm:prSet presAssocID="{8D33D86A-4684-4BB9-BBB9-DAB7236C849D}" presName="textNode" presStyleLbl="node1" presStyleIdx="1" presStyleCnt="3" custScaleX="108399" custScaleY="149415">
        <dgm:presLayoutVars>
          <dgm:bulletEnabled val="1"/>
        </dgm:presLayoutVars>
      </dgm:prSet>
      <dgm:spPr/>
      <dgm:t>
        <a:bodyPr/>
        <a:lstStyle/>
        <a:p>
          <a:endParaRPr lang="ru-RU"/>
        </a:p>
      </dgm:t>
    </dgm:pt>
    <dgm:pt modelId="{2386C071-D257-4D6E-9707-A3ECEB086332}" type="pres">
      <dgm:prSet presAssocID="{170A5072-8A2A-46EF-9EF4-774166967F16}" presName="sibTrans" presStyleCnt="0"/>
      <dgm:spPr/>
    </dgm:pt>
    <dgm:pt modelId="{ADE72530-6652-43FD-A608-A46230B21A36}" type="pres">
      <dgm:prSet presAssocID="{B3037E3A-0220-4C7F-B21A-17AA8DA20D0B}" presName="textNode" presStyleLbl="node1" presStyleIdx="2" presStyleCnt="3">
        <dgm:presLayoutVars>
          <dgm:bulletEnabled val="1"/>
        </dgm:presLayoutVars>
      </dgm:prSet>
      <dgm:spPr/>
      <dgm:t>
        <a:bodyPr/>
        <a:lstStyle/>
        <a:p>
          <a:endParaRPr lang="ru-RU"/>
        </a:p>
      </dgm:t>
    </dgm:pt>
  </dgm:ptLst>
  <dgm:cxnLst>
    <dgm:cxn modelId="{3FF72343-B589-4EE2-BA3F-9D92468CC8E6}" type="presOf" srcId="{B3037E3A-0220-4C7F-B21A-17AA8DA20D0B}" destId="{ADE72530-6652-43FD-A608-A46230B21A36}" srcOrd="0" destOrd="0" presId="urn:microsoft.com/office/officeart/2005/8/layout/hProcess9"/>
    <dgm:cxn modelId="{B185D735-0DA5-46B0-AEC3-290AC0A66A94}" srcId="{2DA8E58B-9A55-4C7E-A11B-A1D31C4D1DFE}" destId="{EB9A5C1E-6B6E-41E8-9071-AE79E0231CF8}" srcOrd="0" destOrd="0" parTransId="{E11C6EA3-3FE4-4539-8835-0A68BB10F0B7}" sibTransId="{13C650EB-5601-4F48-A0C5-8B227059EC50}"/>
    <dgm:cxn modelId="{79179710-CA82-44CB-9B9C-46ED6187A303}" type="presOf" srcId="{2DA8E58B-9A55-4C7E-A11B-A1D31C4D1DFE}" destId="{7FA01372-AF1C-4FC9-93D2-B8029410656E}" srcOrd="0" destOrd="0" presId="urn:microsoft.com/office/officeart/2005/8/layout/hProcess9"/>
    <dgm:cxn modelId="{781C00DE-9CCA-4494-9472-DA199729FF20}" type="presOf" srcId="{8D33D86A-4684-4BB9-BBB9-DAB7236C849D}" destId="{B1B6D229-54A1-49DB-9D79-82621AEE8A79}" srcOrd="0" destOrd="0" presId="urn:microsoft.com/office/officeart/2005/8/layout/hProcess9"/>
    <dgm:cxn modelId="{AB7EF4CC-270A-45D9-B79F-011376675987}" srcId="{2DA8E58B-9A55-4C7E-A11B-A1D31C4D1DFE}" destId="{B3037E3A-0220-4C7F-B21A-17AA8DA20D0B}" srcOrd="2" destOrd="0" parTransId="{00040A26-D3AD-4174-8FE4-9EBCE025DA83}" sibTransId="{617D6DB3-646B-4F73-8186-FEECEFED94B7}"/>
    <dgm:cxn modelId="{CBBF8E32-A5F0-43E1-81CD-E6A2CD5AAF70}" srcId="{2DA8E58B-9A55-4C7E-A11B-A1D31C4D1DFE}" destId="{8D33D86A-4684-4BB9-BBB9-DAB7236C849D}" srcOrd="1" destOrd="0" parTransId="{C285472D-EB73-45EB-8145-2D1B654FB779}" sibTransId="{170A5072-8A2A-46EF-9EF4-774166967F16}"/>
    <dgm:cxn modelId="{A4853F49-5C92-418C-B6CA-3BE7F22E3F1C}" type="presOf" srcId="{EB9A5C1E-6B6E-41E8-9071-AE79E0231CF8}" destId="{5CF35E68-B873-40AA-976E-AE42F52CCA60}" srcOrd="0" destOrd="0" presId="urn:microsoft.com/office/officeart/2005/8/layout/hProcess9"/>
    <dgm:cxn modelId="{AC2E0916-4912-4FF5-82C6-CA8AADFD6D3F}" type="presParOf" srcId="{7FA01372-AF1C-4FC9-93D2-B8029410656E}" destId="{65011F3E-541C-4486-90D3-07232559E18B}" srcOrd="0" destOrd="0" presId="urn:microsoft.com/office/officeart/2005/8/layout/hProcess9"/>
    <dgm:cxn modelId="{B77F9FAD-7D72-4967-87BD-299CA38EA066}" type="presParOf" srcId="{7FA01372-AF1C-4FC9-93D2-B8029410656E}" destId="{4FFD7A70-A9C7-4781-9AD5-095F2813E591}" srcOrd="1" destOrd="0" presId="urn:microsoft.com/office/officeart/2005/8/layout/hProcess9"/>
    <dgm:cxn modelId="{AF8DB176-4A50-4F65-A493-27C79F6902A8}" type="presParOf" srcId="{4FFD7A70-A9C7-4781-9AD5-095F2813E591}" destId="{5CF35E68-B873-40AA-976E-AE42F52CCA60}" srcOrd="0" destOrd="0" presId="urn:microsoft.com/office/officeart/2005/8/layout/hProcess9"/>
    <dgm:cxn modelId="{F5DCD714-55C9-4C39-8C05-CC5F61D000FA}" type="presParOf" srcId="{4FFD7A70-A9C7-4781-9AD5-095F2813E591}" destId="{4EAC71BE-79D8-4A24-9E8B-5A0153F8B88D}" srcOrd="1" destOrd="0" presId="urn:microsoft.com/office/officeart/2005/8/layout/hProcess9"/>
    <dgm:cxn modelId="{F409B33B-D585-4487-86F7-E90D809BA5B3}" type="presParOf" srcId="{4FFD7A70-A9C7-4781-9AD5-095F2813E591}" destId="{B1B6D229-54A1-49DB-9D79-82621AEE8A79}" srcOrd="2" destOrd="0" presId="urn:microsoft.com/office/officeart/2005/8/layout/hProcess9"/>
    <dgm:cxn modelId="{0B0A511C-CE41-4628-8A02-9DCD511BAB40}" type="presParOf" srcId="{4FFD7A70-A9C7-4781-9AD5-095F2813E591}" destId="{2386C071-D257-4D6E-9707-A3ECEB086332}" srcOrd="3" destOrd="0" presId="urn:microsoft.com/office/officeart/2005/8/layout/hProcess9"/>
    <dgm:cxn modelId="{74D1B653-F753-482F-9B7B-1CB331F7AF83}" type="presParOf" srcId="{4FFD7A70-A9C7-4781-9AD5-095F2813E591}" destId="{ADE72530-6652-43FD-A608-A46230B21A36}"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426B6BC1-9AD4-4290-BF57-D20215CE45F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84338179-9425-4F0B-A702-D8F9B30F627D}">
      <dgm:prSet phldrT="[Текст]" custT="1"/>
      <dgm:spPr>
        <a:solidFill>
          <a:schemeClr val="accent1">
            <a:lumMod val="50000"/>
          </a:schemeClr>
        </a:solidFill>
      </dgm:spPr>
      <dgm:t>
        <a:bodyPr/>
        <a:lstStyle/>
        <a:p>
          <a:r>
            <a:rPr lang="ru-RU" sz="2400" dirty="0" smtClean="0">
              <a:solidFill>
                <a:srgbClr val="6600CC"/>
              </a:solidFill>
              <a:latin typeface="Times New Roman" pitchFamily="18" charset="0"/>
              <a:cs typeface="Times New Roman" pitchFamily="18" charset="0"/>
            </a:rPr>
            <a:t>Радуга</a:t>
          </a:r>
          <a:endParaRPr lang="ru-RU" sz="2400" dirty="0">
            <a:solidFill>
              <a:srgbClr val="6600CC"/>
            </a:solidFill>
            <a:latin typeface="Times New Roman" pitchFamily="18" charset="0"/>
            <a:cs typeface="Times New Roman" pitchFamily="18" charset="0"/>
          </a:endParaRPr>
        </a:p>
      </dgm:t>
    </dgm:pt>
    <dgm:pt modelId="{50D6026B-9250-4220-BA8E-6A0B88E51F51}" type="parTrans" cxnId="{39F7B099-3FFE-4896-8F9E-46A1E8310748}">
      <dgm:prSet/>
      <dgm:spPr/>
      <dgm:t>
        <a:bodyPr/>
        <a:lstStyle/>
        <a:p>
          <a:endParaRPr lang="ru-RU"/>
        </a:p>
      </dgm:t>
    </dgm:pt>
    <dgm:pt modelId="{9B079216-053F-407F-88C6-5CD4CCDB0241}" type="sibTrans" cxnId="{39F7B099-3FFE-4896-8F9E-46A1E8310748}">
      <dgm:prSet/>
      <dgm:spPr/>
      <dgm:t>
        <a:bodyPr/>
        <a:lstStyle/>
        <a:p>
          <a:endParaRPr lang="ru-RU"/>
        </a:p>
      </dgm:t>
    </dgm:pt>
    <dgm:pt modelId="{E420DF98-B2E9-499F-A700-A4B90367ECC5}">
      <dgm:prSet phldrT="[Текст]" custT="1"/>
      <dgm:spPr>
        <a:solidFill>
          <a:schemeClr val="accent1">
            <a:lumMod val="50000"/>
          </a:schemeClr>
        </a:solidFill>
      </dgm:spPr>
      <dgm:t>
        <a:bodyPr/>
        <a:lstStyle/>
        <a:p>
          <a:r>
            <a:rPr lang="ru-RU" sz="2400" dirty="0" smtClean="0">
              <a:solidFill>
                <a:srgbClr val="FF6600"/>
              </a:solidFill>
              <a:latin typeface="Times New Roman" pitchFamily="18" charset="0"/>
              <a:cs typeface="Times New Roman" pitchFamily="18" charset="0"/>
            </a:rPr>
            <a:t>Причины возникновения</a:t>
          </a:r>
          <a:endParaRPr lang="ru-RU" sz="2400" dirty="0">
            <a:solidFill>
              <a:srgbClr val="FF6600"/>
            </a:solidFill>
            <a:latin typeface="Times New Roman" pitchFamily="18" charset="0"/>
            <a:cs typeface="Times New Roman" pitchFamily="18" charset="0"/>
          </a:endParaRPr>
        </a:p>
      </dgm:t>
    </dgm:pt>
    <dgm:pt modelId="{FE107AF5-BCCE-47C9-8D04-D25DCE3CA17A}" type="parTrans" cxnId="{D3DD2448-0CB0-45A4-A4F6-55BACBD534AE}">
      <dgm:prSet/>
      <dgm:spPr>
        <a:solidFill>
          <a:schemeClr val="accent1">
            <a:lumMod val="75000"/>
          </a:schemeClr>
        </a:solidFill>
      </dgm:spPr>
      <dgm:t>
        <a:bodyPr/>
        <a:lstStyle/>
        <a:p>
          <a:endParaRPr lang="ru-RU"/>
        </a:p>
      </dgm:t>
    </dgm:pt>
    <dgm:pt modelId="{442044F4-1778-463C-A03E-9AA7FB138EE3}" type="sibTrans" cxnId="{D3DD2448-0CB0-45A4-A4F6-55BACBD534AE}">
      <dgm:prSet/>
      <dgm:spPr/>
      <dgm:t>
        <a:bodyPr/>
        <a:lstStyle/>
        <a:p>
          <a:endParaRPr lang="ru-RU"/>
        </a:p>
      </dgm:t>
    </dgm:pt>
    <dgm:pt modelId="{4D5798A5-0DCA-4B24-9561-9365FA7C6C6D}">
      <dgm:prSet phldrT="[Текст]" custT="1"/>
      <dgm:spPr>
        <a:solidFill>
          <a:schemeClr val="accent1">
            <a:lumMod val="50000"/>
          </a:schemeClr>
        </a:solidFill>
      </dgm:spPr>
      <dgm:t>
        <a:bodyPr/>
        <a:lstStyle/>
        <a:p>
          <a:r>
            <a:rPr lang="ru-RU" sz="2400" dirty="0" smtClean="0">
              <a:solidFill>
                <a:srgbClr val="FFFF00"/>
              </a:solidFill>
              <a:latin typeface="Times New Roman" pitchFamily="18" charset="0"/>
              <a:cs typeface="Times New Roman" pitchFamily="18" charset="0"/>
            </a:rPr>
            <a:t>Определение</a:t>
          </a:r>
          <a:endParaRPr lang="ru-RU" sz="2400" dirty="0">
            <a:solidFill>
              <a:srgbClr val="FFFF00"/>
            </a:solidFill>
            <a:latin typeface="Times New Roman" pitchFamily="18" charset="0"/>
            <a:cs typeface="Times New Roman" pitchFamily="18" charset="0"/>
          </a:endParaRPr>
        </a:p>
      </dgm:t>
    </dgm:pt>
    <dgm:pt modelId="{55018980-B3DD-4C97-9128-20747C44EDD9}" type="parTrans" cxnId="{6DEBC50D-2CE7-4006-8335-168E1A80E425}">
      <dgm:prSet/>
      <dgm:spPr>
        <a:solidFill>
          <a:schemeClr val="accent1">
            <a:lumMod val="75000"/>
          </a:schemeClr>
        </a:solidFill>
      </dgm:spPr>
      <dgm:t>
        <a:bodyPr/>
        <a:lstStyle/>
        <a:p>
          <a:endParaRPr lang="ru-RU"/>
        </a:p>
      </dgm:t>
    </dgm:pt>
    <dgm:pt modelId="{3E451ADB-5E97-46ED-B767-69D64FAE081B}" type="sibTrans" cxnId="{6DEBC50D-2CE7-4006-8335-168E1A80E425}">
      <dgm:prSet/>
      <dgm:spPr/>
      <dgm:t>
        <a:bodyPr/>
        <a:lstStyle/>
        <a:p>
          <a:endParaRPr lang="ru-RU"/>
        </a:p>
      </dgm:t>
    </dgm:pt>
    <dgm:pt modelId="{70B58473-485A-4712-B4B8-A3EA8095F9C1}">
      <dgm:prSet phldrT="[Текст]" custT="1"/>
      <dgm:spPr>
        <a:solidFill>
          <a:schemeClr val="accent1">
            <a:lumMod val="50000"/>
          </a:schemeClr>
        </a:solidFill>
      </dgm:spPr>
      <dgm:t>
        <a:bodyPr/>
        <a:lstStyle/>
        <a:p>
          <a:r>
            <a:rPr lang="ru-RU" sz="2400" dirty="0" smtClean="0">
              <a:solidFill>
                <a:srgbClr val="008000"/>
              </a:solidFill>
              <a:latin typeface="Times New Roman" pitchFamily="18" charset="0"/>
              <a:cs typeface="Times New Roman" pitchFamily="18" charset="0"/>
            </a:rPr>
            <a:t>Анализ литературы</a:t>
          </a:r>
          <a:endParaRPr lang="ru-RU" sz="2400" dirty="0">
            <a:solidFill>
              <a:srgbClr val="008000"/>
            </a:solidFill>
            <a:latin typeface="Times New Roman" pitchFamily="18" charset="0"/>
            <a:cs typeface="Times New Roman" pitchFamily="18" charset="0"/>
          </a:endParaRPr>
        </a:p>
      </dgm:t>
    </dgm:pt>
    <dgm:pt modelId="{7B19FFC0-5336-4B60-A43A-AAAA6D3C0164}" type="parTrans" cxnId="{1A8EE9DE-74B8-4DF8-ABA9-173A95E68077}">
      <dgm:prSet/>
      <dgm:spPr>
        <a:solidFill>
          <a:schemeClr val="accent1">
            <a:lumMod val="75000"/>
          </a:schemeClr>
        </a:solidFill>
      </dgm:spPr>
      <dgm:t>
        <a:bodyPr/>
        <a:lstStyle/>
        <a:p>
          <a:endParaRPr lang="ru-RU"/>
        </a:p>
      </dgm:t>
    </dgm:pt>
    <dgm:pt modelId="{652E4DCD-D2CC-4026-B25D-8674B7E06F2A}" type="sibTrans" cxnId="{1A8EE9DE-74B8-4DF8-ABA9-173A95E68077}">
      <dgm:prSet/>
      <dgm:spPr/>
      <dgm:t>
        <a:bodyPr/>
        <a:lstStyle/>
        <a:p>
          <a:endParaRPr lang="ru-RU"/>
        </a:p>
      </dgm:t>
    </dgm:pt>
    <dgm:pt modelId="{C72B99DD-1F3C-4CCC-860C-3595177D3D67}">
      <dgm:prSet phldrT="[Текст]" custT="1"/>
      <dgm:spPr>
        <a:solidFill>
          <a:schemeClr val="accent1">
            <a:lumMod val="50000"/>
          </a:schemeClr>
        </a:solidFill>
      </dgm:spPr>
      <dgm:t>
        <a:bodyPr/>
        <a:lstStyle/>
        <a:p>
          <a:r>
            <a:rPr lang="ru-RU" sz="2400" dirty="0" smtClean="0">
              <a:solidFill>
                <a:srgbClr val="00B0F0"/>
              </a:solidFill>
              <a:latin typeface="Times New Roman" pitchFamily="18" charset="0"/>
              <a:cs typeface="Times New Roman" pitchFamily="18" charset="0"/>
            </a:rPr>
            <a:t>Эксперимент</a:t>
          </a:r>
          <a:endParaRPr lang="ru-RU" sz="2400" dirty="0">
            <a:solidFill>
              <a:srgbClr val="00B0F0"/>
            </a:solidFill>
            <a:latin typeface="Times New Roman" pitchFamily="18" charset="0"/>
            <a:cs typeface="Times New Roman" pitchFamily="18" charset="0"/>
          </a:endParaRPr>
        </a:p>
      </dgm:t>
    </dgm:pt>
    <dgm:pt modelId="{43B99BEE-71B9-4466-B59B-EADC3090A2A5}" type="parTrans" cxnId="{E1AEB85D-1AB7-4702-BAC0-EFFF7978EE14}">
      <dgm:prSet/>
      <dgm:spPr>
        <a:solidFill>
          <a:schemeClr val="accent1">
            <a:lumMod val="75000"/>
          </a:schemeClr>
        </a:solidFill>
      </dgm:spPr>
      <dgm:t>
        <a:bodyPr/>
        <a:lstStyle/>
        <a:p>
          <a:endParaRPr lang="ru-RU"/>
        </a:p>
      </dgm:t>
    </dgm:pt>
    <dgm:pt modelId="{5362FE58-D061-4A64-A450-436527B0C9D6}" type="sibTrans" cxnId="{E1AEB85D-1AB7-4702-BAC0-EFFF7978EE14}">
      <dgm:prSet/>
      <dgm:spPr/>
      <dgm:t>
        <a:bodyPr/>
        <a:lstStyle/>
        <a:p>
          <a:endParaRPr lang="ru-RU"/>
        </a:p>
      </dgm:t>
    </dgm:pt>
    <dgm:pt modelId="{88736C96-9657-4A29-A192-7B71B0688188}">
      <dgm:prSet custT="1"/>
      <dgm:spPr>
        <a:solidFill>
          <a:schemeClr val="accent1">
            <a:lumMod val="50000"/>
          </a:schemeClr>
        </a:solidFill>
      </dgm:spPr>
      <dgm:t>
        <a:bodyPr/>
        <a:lstStyle/>
        <a:p>
          <a:r>
            <a:rPr lang="ru-RU" sz="2400" dirty="0" smtClean="0">
              <a:solidFill>
                <a:srgbClr val="0000FF"/>
              </a:solidFill>
              <a:latin typeface="Times New Roman" pitchFamily="18" charset="0"/>
              <a:cs typeface="Times New Roman" pitchFamily="18" charset="0"/>
            </a:rPr>
            <a:t>Вывод</a:t>
          </a:r>
          <a:endParaRPr lang="ru-RU" sz="2400" dirty="0">
            <a:solidFill>
              <a:srgbClr val="0000FF"/>
            </a:solidFill>
            <a:latin typeface="Times New Roman" pitchFamily="18" charset="0"/>
            <a:cs typeface="Times New Roman" pitchFamily="18" charset="0"/>
          </a:endParaRPr>
        </a:p>
      </dgm:t>
    </dgm:pt>
    <dgm:pt modelId="{6FDD5CD2-043C-45DA-BCA6-137A725DBF64}" type="parTrans" cxnId="{7DD3EEAE-D951-4AC7-9C30-182C4573E70B}">
      <dgm:prSet/>
      <dgm:spPr>
        <a:solidFill>
          <a:schemeClr val="accent1">
            <a:lumMod val="75000"/>
          </a:schemeClr>
        </a:solidFill>
      </dgm:spPr>
      <dgm:t>
        <a:bodyPr/>
        <a:lstStyle/>
        <a:p>
          <a:endParaRPr lang="ru-RU"/>
        </a:p>
      </dgm:t>
    </dgm:pt>
    <dgm:pt modelId="{6B687ACB-7E45-4817-BAC6-217410CD6C1C}" type="sibTrans" cxnId="{7DD3EEAE-D951-4AC7-9C30-182C4573E70B}">
      <dgm:prSet/>
      <dgm:spPr/>
      <dgm:t>
        <a:bodyPr/>
        <a:lstStyle/>
        <a:p>
          <a:endParaRPr lang="ru-RU"/>
        </a:p>
      </dgm:t>
    </dgm:pt>
    <dgm:pt modelId="{AB6DB9A9-DAE4-44A7-B2FF-289D31BB4A16}" type="pres">
      <dgm:prSet presAssocID="{426B6BC1-9AD4-4290-BF57-D20215CE45F3}" presName="Name0" presStyleCnt="0">
        <dgm:presLayoutVars>
          <dgm:chMax val="1"/>
          <dgm:dir/>
          <dgm:animLvl val="ctr"/>
          <dgm:resizeHandles val="exact"/>
        </dgm:presLayoutVars>
      </dgm:prSet>
      <dgm:spPr/>
      <dgm:t>
        <a:bodyPr/>
        <a:lstStyle/>
        <a:p>
          <a:endParaRPr lang="ru-RU"/>
        </a:p>
      </dgm:t>
    </dgm:pt>
    <dgm:pt modelId="{065C3C64-1BE8-48C5-9B25-E3B728F33E23}" type="pres">
      <dgm:prSet presAssocID="{84338179-9425-4F0B-A702-D8F9B30F627D}" presName="centerShape" presStyleLbl="node0" presStyleIdx="0" presStyleCnt="1" custScaleX="126000" custScaleY="115151"/>
      <dgm:spPr/>
      <dgm:t>
        <a:bodyPr/>
        <a:lstStyle/>
        <a:p>
          <a:endParaRPr lang="ru-RU"/>
        </a:p>
      </dgm:t>
    </dgm:pt>
    <dgm:pt modelId="{F5266553-A799-45F6-BEF1-4DC371639EBA}" type="pres">
      <dgm:prSet presAssocID="{FE107AF5-BCCE-47C9-8D04-D25DCE3CA17A}" presName="parTrans" presStyleLbl="sibTrans2D1" presStyleIdx="0" presStyleCnt="5" custScaleX="193511"/>
      <dgm:spPr/>
      <dgm:t>
        <a:bodyPr/>
        <a:lstStyle/>
        <a:p>
          <a:endParaRPr lang="ru-RU"/>
        </a:p>
      </dgm:t>
    </dgm:pt>
    <dgm:pt modelId="{0CE85275-FEAB-4B25-A1BF-56F90527D136}" type="pres">
      <dgm:prSet presAssocID="{FE107AF5-BCCE-47C9-8D04-D25DCE3CA17A}" presName="connectorText" presStyleLbl="sibTrans2D1" presStyleIdx="0" presStyleCnt="5"/>
      <dgm:spPr/>
      <dgm:t>
        <a:bodyPr/>
        <a:lstStyle/>
        <a:p>
          <a:endParaRPr lang="ru-RU"/>
        </a:p>
      </dgm:t>
    </dgm:pt>
    <dgm:pt modelId="{F2A59B9E-E7B3-4C59-9AC1-0009E2D5E4B5}" type="pres">
      <dgm:prSet presAssocID="{E420DF98-B2E9-499F-A700-A4B90367ECC5}" presName="node" presStyleLbl="node1" presStyleIdx="0" presStyleCnt="5" custScaleX="181239">
        <dgm:presLayoutVars>
          <dgm:bulletEnabled val="1"/>
        </dgm:presLayoutVars>
      </dgm:prSet>
      <dgm:spPr/>
      <dgm:t>
        <a:bodyPr/>
        <a:lstStyle/>
        <a:p>
          <a:endParaRPr lang="ru-RU"/>
        </a:p>
      </dgm:t>
    </dgm:pt>
    <dgm:pt modelId="{8B8D0B93-0303-4F95-BB18-8D8E1E7FB401}" type="pres">
      <dgm:prSet presAssocID="{55018980-B3DD-4C97-9128-20747C44EDD9}" presName="parTrans" presStyleLbl="sibTrans2D1" presStyleIdx="1" presStyleCnt="5" custScaleX="195782"/>
      <dgm:spPr/>
      <dgm:t>
        <a:bodyPr/>
        <a:lstStyle/>
        <a:p>
          <a:endParaRPr lang="ru-RU"/>
        </a:p>
      </dgm:t>
    </dgm:pt>
    <dgm:pt modelId="{606BE7D5-55FE-46CB-9E22-C5BDB58F5CBB}" type="pres">
      <dgm:prSet presAssocID="{55018980-B3DD-4C97-9128-20747C44EDD9}" presName="connectorText" presStyleLbl="sibTrans2D1" presStyleIdx="1" presStyleCnt="5"/>
      <dgm:spPr/>
      <dgm:t>
        <a:bodyPr/>
        <a:lstStyle/>
        <a:p>
          <a:endParaRPr lang="ru-RU"/>
        </a:p>
      </dgm:t>
    </dgm:pt>
    <dgm:pt modelId="{39F4A72F-D0CF-45F1-82D0-C578F4B62441}" type="pres">
      <dgm:prSet presAssocID="{4D5798A5-0DCA-4B24-9561-9365FA7C6C6D}" presName="node" presStyleLbl="node1" presStyleIdx="1" presStyleCnt="5" custScaleX="157989" custScaleY="134703" custRadScaleRad="116614" custRadScaleInc="7315">
        <dgm:presLayoutVars>
          <dgm:bulletEnabled val="1"/>
        </dgm:presLayoutVars>
      </dgm:prSet>
      <dgm:spPr/>
      <dgm:t>
        <a:bodyPr/>
        <a:lstStyle/>
        <a:p>
          <a:endParaRPr lang="ru-RU"/>
        </a:p>
      </dgm:t>
    </dgm:pt>
    <dgm:pt modelId="{B4B8C177-3CF5-427F-8EB6-6E77FC8635B2}" type="pres">
      <dgm:prSet presAssocID="{7B19FFC0-5336-4B60-A43A-AAAA6D3C0164}" presName="parTrans" presStyleLbl="sibTrans2D1" presStyleIdx="2" presStyleCnt="5" custScaleX="198702"/>
      <dgm:spPr/>
      <dgm:t>
        <a:bodyPr/>
        <a:lstStyle/>
        <a:p>
          <a:endParaRPr lang="ru-RU"/>
        </a:p>
      </dgm:t>
    </dgm:pt>
    <dgm:pt modelId="{751F40AB-E846-4431-9B26-3D386266B087}" type="pres">
      <dgm:prSet presAssocID="{7B19FFC0-5336-4B60-A43A-AAAA6D3C0164}" presName="connectorText" presStyleLbl="sibTrans2D1" presStyleIdx="2" presStyleCnt="5"/>
      <dgm:spPr/>
      <dgm:t>
        <a:bodyPr/>
        <a:lstStyle/>
        <a:p>
          <a:endParaRPr lang="ru-RU"/>
        </a:p>
      </dgm:t>
    </dgm:pt>
    <dgm:pt modelId="{467DCF08-7E6B-40A8-B813-2BF0183BA322}" type="pres">
      <dgm:prSet presAssocID="{70B58473-485A-4712-B4B8-A3EA8095F9C1}" presName="node" presStyleLbl="node1" presStyleIdx="2" presStyleCnt="5" custScaleX="138942" custScaleY="113415">
        <dgm:presLayoutVars>
          <dgm:bulletEnabled val="1"/>
        </dgm:presLayoutVars>
      </dgm:prSet>
      <dgm:spPr/>
      <dgm:t>
        <a:bodyPr/>
        <a:lstStyle/>
        <a:p>
          <a:endParaRPr lang="ru-RU"/>
        </a:p>
      </dgm:t>
    </dgm:pt>
    <dgm:pt modelId="{1F26F7A7-EB9F-4A8D-A2B4-7C477EAB2643}" type="pres">
      <dgm:prSet presAssocID="{43B99BEE-71B9-4466-B59B-EADC3090A2A5}" presName="parTrans" presStyleLbl="sibTrans2D1" presStyleIdx="3" presStyleCnt="5" custScaleX="207734"/>
      <dgm:spPr/>
      <dgm:t>
        <a:bodyPr/>
        <a:lstStyle/>
        <a:p>
          <a:endParaRPr lang="ru-RU"/>
        </a:p>
      </dgm:t>
    </dgm:pt>
    <dgm:pt modelId="{FF886B61-9DAE-4E51-8FA0-D0C3AE84B792}" type="pres">
      <dgm:prSet presAssocID="{43B99BEE-71B9-4466-B59B-EADC3090A2A5}" presName="connectorText" presStyleLbl="sibTrans2D1" presStyleIdx="3" presStyleCnt="5"/>
      <dgm:spPr/>
      <dgm:t>
        <a:bodyPr/>
        <a:lstStyle/>
        <a:p>
          <a:endParaRPr lang="ru-RU"/>
        </a:p>
      </dgm:t>
    </dgm:pt>
    <dgm:pt modelId="{E903CC2B-8FA3-4D5E-A4F8-CEF2D131A501}" type="pres">
      <dgm:prSet presAssocID="{C72B99DD-1F3C-4CCC-860C-3595177D3D67}" presName="node" presStyleLbl="node1" presStyleIdx="3" presStyleCnt="5" custScaleX="167182" custScaleY="113683" custRadScaleRad="98013" custRadScaleInc="4801">
        <dgm:presLayoutVars>
          <dgm:bulletEnabled val="1"/>
        </dgm:presLayoutVars>
      </dgm:prSet>
      <dgm:spPr/>
      <dgm:t>
        <a:bodyPr/>
        <a:lstStyle/>
        <a:p>
          <a:endParaRPr lang="ru-RU"/>
        </a:p>
      </dgm:t>
    </dgm:pt>
    <dgm:pt modelId="{532A876B-C1BF-4372-8478-CC7EBE906625}" type="pres">
      <dgm:prSet presAssocID="{6FDD5CD2-043C-45DA-BCA6-137A725DBF64}" presName="parTrans" presStyleLbl="sibTrans2D1" presStyleIdx="4" presStyleCnt="5" custScaleX="195781"/>
      <dgm:spPr/>
      <dgm:t>
        <a:bodyPr/>
        <a:lstStyle/>
        <a:p>
          <a:endParaRPr lang="ru-RU"/>
        </a:p>
      </dgm:t>
    </dgm:pt>
    <dgm:pt modelId="{9D96B28A-524C-45BE-93B6-E8236D283C2E}" type="pres">
      <dgm:prSet presAssocID="{6FDD5CD2-043C-45DA-BCA6-137A725DBF64}" presName="connectorText" presStyleLbl="sibTrans2D1" presStyleIdx="4" presStyleCnt="5"/>
      <dgm:spPr/>
      <dgm:t>
        <a:bodyPr/>
        <a:lstStyle/>
        <a:p>
          <a:endParaRPr lang="ru-RU"/>
        </a:p>
      </dgm:t>
    </dgm:pt>
    <dgm:pt modelId="{D33ABF7F-313B-42E1-98F0-FE0A17084AD2}" type="pres">
      <dgm:prSet presAssocID="{88736C96-9657-4A29-A192-7B71B0688188}" presName="node" presStyleLbl="node1" presStyleIdx="4" presStyleCnt="5" custScaleX="118239" custScaleY="108180" custRadScaleRad="110845" custRadScaleInc="2643">
        <dgm:presLayoutVars>
          <dgm:bulletEnabled val="1"/>
        </dgm:presLayoutVars>
      </dgm:prSet>
      <dgm:spPr/>
      <dgm:t>
        <a:bodyPr/>
        <a:lstStyle/>
        <a:p>
          <a:endParaRPr lang="ru-RU"/>
        </a:p>
      </dgm:t>
    </dgm:pt>
  </dgm:ptLst>
  <dgm:cxnLst>
    <dgm:cxn modelId="{F6A02215-25AB-4F3E-9E87-C9B854C0EABB}" type="presOf" srcId="{43B99BEE-71B9-4466-B59B-EADC3090A2A5}" destId="{1F26F7A7-EB9F-4A8D-A2B4-7C477EAB2643}" srcOrd="0" destOrd="0" presId="urn:microsoft.com/office/officeart/2005/8/layout/radial5"/>
    <dgm:cxn modelId="{6DEBC50D-2CE7-4006-8335-168E1A80E425}" srcId="{84338179-9425-4F0B-A702-D8F9B30F627D}" destId="{4D5798A5-0DCA-4B24-9561-9365FA7C6C6D}" srcOrd="1" destOrd="0" parTransId="{55018980-B3DD-4C97-9128-20747C44EDD9}" sibTransId="{3E451ADB-5E97-46ED-B767-69D64FAE081B}"/>
    <dgm:cxn modelId="{5A974054-4F6B-4B8C-89A3-876C9675CFD3}" type="presOf" srcId="{88736C96-9657-4A29-A192-7B71B0688188}" destId="{D33ABF7F-313B-42E1-98F0-FE0A17084AD2}" srcOrd="0" destOrd="0" presId="urn:microsoft.com/office/officeart/2005/8/layout/radial5"/>
    <dgm:cxn modelId="{316F2509-7B20-4682-A293-E6377CEC6BA5}" type="presOf" srcId="{43B99BEE-71B9-4466-B59B-EADC3090A2A5}" destId="{FF886B61-9DAE-4E51-8FA0-D0C3AE84B792}" srcOrd="1" destOrd="0" presId="urn:microsoft.com/office/officeart/2005/8/layout/radial5"/>
    <dgm:cxn modelId="{B2C887F3-89CB-4D04-93BF-4217B5448B28}" type="presOf" srcId="{FE107AF5-BCCE-47C9-8D04-D25DCE3CA17A}" destId="{0CE85275-FEAB-4B25-A1BF-56F90527D136}" srcOrd="1" destOrd="0" presId="urn:microsoft.com/office/officeart/2005/8/layout/radial5"/>
    <dgm:cxn modelId="{39F7B099-3FFE-4896-8F9E-46A1E8310748}" srcId="{426B6BC1-9AD4-4290-BF57-D20215CE45F3}" destId="{84338179-9425-4F0B-A702-D8F9B30F627D}" srcOrd="0" destOrd="0" parTransId="{50D6026B-9250-4220-BA8E-6A0B88E51F51}" sibTransId="{9B079216-053F-407F-88C6-5CD4CCDB0241}"/>
    <dgm:cxn modelId="{945291FF-801B-4D1B-BF8D-8FCA303B908F}" type="presOf" srcId="{426B6BC1-9AD4-4290-BF57-D20215CE45F3}" destId="{AB6DB9A9-DAE4-44A7-B2FF-289D31BB4A16}" srcOrd="0" destOrd="0" presId="urn:microsoft.com/office/officeart/2005/8/layout/radial5"/>
    <dgm:cxn modelId="{E1AEB85D-1AB7-4702-BAC0-EFFF7978EE14}" srcId="{84338179-9425-4F0B-A702-D8F9B30F627D}" destId="{C72B99DD-1F3C-4CCC-860C-3595177D3D67}" srcOrd="3" destOrd="0" parTransId="{43B99BEE-71B9-4466-B59B-EADC3090A2A5}" sibTransId="{5362FE58-D061-4A64-A450-436527B0C9D6}"/>
    <dgm:cxn modelId="{82345086-3CB8-4EC7-BED4-A8B055D75AEF}" type="presOf" srcId="{6FDD5CD2-043C-45DA-BCA6-137A725DBF64}" destId="{532A876B-C1BF-4372-8478-CC7EBE906625}" srcOrd="0" destOrd="0" presId="urn:microsoft.com/office/officeart/2005/8/layout/radial5"/>
    <dgm:cxn modelId="{C491ED39-A359-435E-8558-6AE5A3C1572A}" type="presOf" srcId="{4D5798A5-0DCA-4B24-9561-9365FA7C6C6D}" destId="{39F4A72F-D0CF-45F1-82D0-C578F4B62441}" srcOrd="0" destOrd="0" presId="urn:microsoft.com/office/officeart/2005/8/layout/radial5"/>
    <dgm:cxn modelId="{9EB1D340-6CB8-4BDF-8C6A-63172F1FB922}" type="presOf" srcId="{55018980-B3DD-4C97-9128-20747C44EDD9}" destId="{606BE7D5-55FE-46CB-9E22-C5BDB58F5CBB}" srcOrd="1" destOrd="0" presId="urn:microsoft.com/office/officeart/2005/8/layout/radial5"/>
    <dgm:cxn modelId="{6D322F3C-537A-445B-B8F7-01EE0CE60FDC}" type="presOf" srcId="{55018980-B3DD-4C97-9128-20747C44EDD9}" destId="{8B8D0B93-0303-4F95-BB18-8D8E1E7FB401}" srcOrd="0" destOrd="0" presId="urn:microsoft.com/office/officeart/2005/8/layout/radial5"/>
    <dgm:cxn modelId="{A13EBEA8-51CE-4CE1-B36B-B8CB57DA21F5}" type="presOf" srcId="{7B19FFC0-5336-4B60-A43A-AAAA6D3C0164}" destId="{B4B8C177-3CF5-427F-8EB6-6E77FC8635B2}" srcOrd="0" destOrd="0" presId="urn:microsoft.com/office/officeart/2005/8/layout/radial5"/>
    <dgm:cxn modelId="{0BF9EFE5-9756-4FD0-A94A-0D8671B6129C}" type="presOf" srcId="{FE107AF5-BCCE-47C9-8D04-D25DCE3CA17A}" destId="{F5266553-A799-45F6-BEF1-4DC371639EBA}" srcOrd="0" destOrd="0" presId="urn:microsoft.com/office/officeart/2005/8/layout/radial5"/>
    <dgm:cxn modelId="{94F4E07F-94A7-4E8A-9E23-5679DE1B9CEE}" type="presOf" srcId="{C72B99DD-1F3C-4CCC-860C-3595177D3D67}" destId="{E903CC2B-8FA3-4D5E-A4F8-CEF2D131A501}" srcOrd="0" destOrd="0" presId="urn:microsoft.com/office/officeart/2005/8/layout/radial5"/>
    <dgm:cxn modelId="{A1FCF13C-B581-45F0-944D-D426116B169A}" type="presOf" srcId="{84338179-9425-4F0B-A702-D8F9B30F627D}" destId="{065C3C64-1BE8-48C5-9B25-E3B728F33E23}" srcOrd="0" destOrd="0" presId="urn:microsoft.com/office/officeart/2005/8/layout/radial5"/>
    <dgm:cxn modelId="{7DD3EEAE-D951-4AC7-9C30-182C4573E70B}" srcId="{84338179-9425-4F0B-A702-D8F9B30F627D}" destId="{88736C96-9657-4A29-A192-7B71B0688188}" srcOrd="4" destOrd="0" parTransId="{6FDD5CD2-043C-45DA-BCA6-137A725DBF64}" sibTransId="{6B687ACB-7E45-4817-BAC6-217410CD6C1C}"/>
    <dgm:cxn modelId="{1A8EE9DE-74B8-4DF8-ABA9-173A95E68077}" srcId="{84338179-9425-4F0B-A702-D8F9B30F627D}" destId="{70B58473-485A-4712-B4B8-A3EA8095F9C1}" srcOrd="2" destOrd="0" parTransId="{7B19FFC0-5336-4B60-A43A-AAAA6D3C0164}" sibTransId="{652E4DCD-D2CC-4026-B25D-8674B7E06F2A}"/>
    <dgm:cxn modelId="{424A122D-A7D5-48D9-8EF3-65EC627C51BC}" type="presOf" srcId="{7B19FFC0-5336-4B60-A43A-AAAA6D3C0164}" destId="{751F40AB-E846-4431-9B26-3D386266B087}" srcOrd="1" destOrd="0" presId="urn:microsoft.com/office/officeart/2005/8/layout/radial5"/>
    <dgm:cxn modelId="{AB5E7F1F-9B4D-4D28-9BE8-06A90B035490}" type="presOf" srcId="{70B58473-485A-4712-B4B8-A3EA8095F9C1}" destId="{467DCF08-7E6B-40A8-B813-2BF0183BA322}" srcOrd="0" destOrd="0" presId="urn:microsoft.com/office/officeart/2005/8/layout/radial5"/>
    <dgm:cxn modelId="{55D94A5D-626D-4E97-9983-14FB2FCF481D}" type="presOf" srcId="{E420DF98-B2E9-499F-A700-A4B90367ECC5}" destId="{F2A59B9E-E7B3-4C59-9AC1-0009E2D5E4B5}" srcOrd="0" destOrd="0" presId="urn:microsoft.com/office/officeart/2005/8/layout/radial5"/>
    <dgm:cxn modelId="{ADCB0178-6791-4421-AA6D-767699A74305}" type="presOf" srcId="{6FDD5CD2-043C-45DA-BCA6-137A725DBF64}" destId="{9D96B28A-524C-45BE-93B6-E8236D283C2E}" srcOrd="1" destOrd="0" presId="urn:microsoft.com/office/officeart/2005/8/layout/radial5"/>
    <dgm:cxn modelId="{D3DD2448-0CB0-45A4-A4F6-55BACBD534AE}" srcId="{84338179-9425-4F0B-A702-D8F9B30F627D}" destId="{E420DF98-B2E9-499F-A700-A4B90367ECC5}" srcOrd="0" destOrd="0" parTransId="{FE107AF5-BCCE-47C9-8D04-D25DCE3CA17A}" sibTransId="{442044F4-1778-463C-A03E-9AA7FB138EE3}"/>
    <dgm:cxn modelId="{057B55EB-6F05-4430-8F0F-FF1C760E7B7E}" type="presParOf" srcId="{AB6DB9A9-DAE4-44A7-B2FF-289D31BB4A16}" destId="{065C3C64-1BE8-48C5-9B25-E3B728F33E23}" srcOrd="0" destOrd="0" presId="urn:microsoft.com/office/officeart/2005/8/layout/radial5"/>
    <dgm:cxn modelId="{1D756C3F-0BBB-4F4C-BC94-8EEE03D08B5B}" type="presParOf" srcId="{AB6DB9A9-DAE4-44A7-B2FF-289D31BB4A16}" destId="{F5266553-A799-45F6-BEF1-4DC371639EBA}" srcOrd="1" destOrd="0" presId="urn:microsoft.com/office/officeart/2005/8/layout/radial5"/>
    <dgm:cxn modelId="{F836D58E-8E9E-4A7C-BC5F-B0DC26916FA6}" type="presParOf" srcId="{F5266553-A799-45F6-BEF1-4DC371639EBA}" destId="{0CE85275-FEAB-4B25-A1BF-56F90527D136}" srcOrd="0" destOrd="0" presId="urn:microsoft.com/office/officeart/2005/8/layout/radial5"/>
    <dgm:cxn modelId="{234249BD-8D23-470C-8260-A044E9D18A4C}" type="presParOf" srcId="{AB6DB9A9-DAE4-44A7-B2FF-289D31BB4A16}" destId="{F2A59B9E-E7B3-4C59-9AC1-0009E2D5E4B5}" srcOrd="2" destOrd="0" presId="urn:microsoft.com/office/officeart/2005/8/layout/radial5"/>
    <dgm:cxn modelId="{681FB86A-A86C-469F-A23F-D3425A1B11D3}" type="presParOf" srcId="{AB6DB9A9-DAE4-44A7-B2FF-289D31BB4A16}" destId="{8B8D0B93-0303-4F95-BB18-8D8E1E7FB401}" srcOrd="3" destOrd="0" presId="urn:microsoft.com/office/officeart/2005/8/layout/radial5"/>
    <dgm:cxn modelId="{4260D8A2-CBBD-471D-8B90-A7E2D674439F}" type="presParOf" srcId="{8B8D0B93-0303-4F95-BB18-8D8E1E7FB401}" destId="{606BE7D5-55FE-46CB-9E22-C5BDB58F5CBB}" srcOrd="0" destOrd="0" presId="urn:microsoft.com/office/officeart/2005/8/layout/radial5"/>
    <dgm:cxn modelId="{2C875E6C-660B-4266-B456-EB62DF4613E3}" type="presParOf" srcId="{AB6DB9A9-DAE4-44A7-B2FF-289D31BB4A16}" destId="{39F4A72F-D0CF-45F1-82D0-C578F4B62441}" srcOrd="4" destOrd="0" presId="urn:microsoft.com/office/officeart/2005/8/layout/radial5"/>
    <dgm:cxn modelId="{376B4511-10B7-4BDA-A8CD-ED7D49269B07}" type="presParOf" srcId="{AB6DB9A9-DAE4-44A7-B2FF-289D31BB4A16}" destId="{B4B8C177-3CF5-427F-8EB6-6E77FC8635B2}" srcOrd="5" destOrd="0" presId="urn:microsoft.com/office/officeart/2005/8/layout/radial5"/>
    <dgm:cxn modelId="{C048C58C-5E74-4D6C-B5F8-480D21EFBDCB}" type="presParOf" srcId="{B4B8C177-3CF5-427F-8EB6-6E77FC8635B2}" destId="{751F40AB-E846-4431-9B26-3D386266B087}" srcOrd="0" destOrd="0" presId="urn:microsoft.com/office/officeart/2005/8/layout/radial5"/>
    <dgm:cxn modelId="{F295FD9C-5B9E-4401-A2F8-0994E1723FC2}" type="presParOf" srcId="{AB6DB9A9-DAE4-44A7-B2FF-289D31BB4A16}" destId="{467DCF08-7E6B-40A8-B813-2BF0183BA322}" srcOrd="6" destOrd="0" presId="urn:microsoft.com/office/officeart/2005/8/layout/radial5"/>
    <dgm:cxn modelId="{2033DC3F-8DE7-4D0C-AD4D-8F6DFACE6B4C}" type="presParOf" srcId="{AB6DB9A9-DAE4-44A7-B2FF-289D31BB4A16}" destId="{1F26F7A7-EB9F-4A8D-A2B4-7C477EAB2643}" srcOrd="7" destOrd="0" presId="urn:microsoft.com/office/officeart/2005/8/layout/radial5"/>
    <dgm:cxn modelId="{196A8B56-0CA7-4FE3-AD05-CA1A700BAA71}" type="presParOf" srcId="{1F26F7A7-EB9F-4A8D-A2B4-7C477EAB2643}" destId="{FF886B61-9DAE-4E51-8FA0-D0C3AE84B792}" srcOrd="0" destOrd="0" presId="urn:microsoft.com/office/officeart/2005/8/layout/radial5"/>
    <dgm:cxn modelId="{F068A04B-D9D6-4931-8E5D-1FD25C68CF56}" type="presParOf" srcId="{AB6DB9A9-DAE4-44A7-B2FF-289D31BB4A16}" destId="{E903CC2B-8FA3-4D5E-A4F8-CEF2D131A501}" srcOrd="8" destOrd="0" presId="urn:microsoft.com/office/officeart/2005/8/layout/radial5"/>
    <dgm:cxn modelId="{05FEFEE1-3C43-4AE5-82EE-8ABC15950DEA}" type="presParOf" srcId="{AB6DB9A9-DAE4-44A7-B2FF-289D31BB4A16}" destId="{532A876B-C1BF-4372-8478-CC7EBE906625}" srcOrd="9" destOrd="0" presId="urn:microsoft.com/office/officeart/2005/8/layout/radial5"/>
    <dgm:cxn modelId="{DF455C6F-0058-49DC-8AB2-4E9F91C5DDCA}" type="presParOf" srcId="{532A876B-C1BF-4372-8478-CC7EBE906625}" destId="{9D96B28A-524C-45BE-93B6-E8236D283C2E}" srcOrd="0" destOrd="0" presId="urn:microsoft.com/office/officeart/2005/8/layout/radial5"/>
    <dgm:cxn modelId="{51E49CB6-8394-4403-B59C-9664CB09F9B3}" type="presParOf" srcId="{AB6DB9A9-DAE4-44A7-B2FF-289D31BB4A16}" destId="{D33ABF7F-313B-42E1-98F0-FE0A17084AD2}" srcOrd="10"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5" name="Rectangle 5"/>
          <p:cNvSpPr>
            <a:spLocks noGrp="1" noChangeArrowheads="1"/>
          </p:cNvSpPr>
          <p:nvPr>
            <p:ph type="ftr" sz="quarter" idx="11"/>
          </p:nvPr>
        </p:nvSpPr>
        <p:spPr>
          <a:ln/>
        </p:spPr>
        <p:txBody>
          <a:bodyPr/>
          <a:lstStyle>
            <a:lvl1pPr>
              <a:defRPr/>
            </a:lvl1pPr>
          </a:lstStyle>
          <a:p>
            <a:endParaRPr lang="ru-RU" dirty="0"/>
          </a:p>
        </p:txBody>
      </p:sp>
      <p:sp>
        <p:nvSpPr>
          <p:cNvPr id="6"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5" name="Rectangle 5"/>
          <p:cNvSpPr>
            <a:spLocks noGrp="1" noChangeArrowheads="1"/>
          </p:cNvSpPr>
          <p:nvPr>
            <p:ph type="ftr" sz="quarter" idx="11"/>
          </p:nvPr>
        </p:nvSpPr>
        <p:spPr>
          <a:ln/>
        </p:spPr>
        <p:txBody>
          <a:bodyPr/>
          <a:lstStyle>
            <a:lvl1pPr>
              <a:defRPr/>
            </a:lvl1pPr>
          </a:lstStyle>
          <a:p>
            <a:endParaRPr lang="ru-RU" dirty="0"/>
          </a:p>
        </p:txBody>
      </p:sp>
      <p:sp>
        <p:nvSpPr>
          <p:cNvPr id="6"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5" name="Rectangle 5"/>
          <p:cNvSpPr>
            <a:spLocks noGrp="1" noChangeArrowheads="1"/>
          </p:cNvSpPr>
          <p:nvPr>
            <p:ph type="ftr" sz="quarter" idx="11"/>
          </p:nvPr>
        </p:nvSpPr>
        <p:spPr>
          <a:ln/>
        </p:spPr>
        <p:txBody>
          <a:bodyPr/>
          <a:lstStyle>
            <a:lvl1pPr>
              <a:defRPr/>
            </a:lvl1pPr>
          </a:lstStyle>
          <a:p>
            <a:endParaRPr lang="ru-RU" dirty="0"/>
          </a:p>
        </p:txBody>
      </p:sp>
      <p:sp>
        <p:nvSpPr>
          <p:cNvPr id="6"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7" name="Rectangle 5"/>
          <p:cNvSpPr>
            <a:spLocks noGrp="1" noChangeArrowheads="1"/>
          </p:cNvSpPr>
          <p:nvPr>
            <p:ph type="ftr" sz="quarter" idx="11"/>
          </p:nvPr>
        </p:nvSpPr>
        <p:spPr>
          <a:ln/>
        </p:spPr>
        <p:txBody>
          <a:bodyPr/>
          <a:lstStyle>
            <a:lvl1pPr>
              <a:defRPr/>
            </a:lvl1pPr>
          </a:lstStyle>
          <a:p>
            <a:endParaRPr lang="ru-RU" dirty="0"/>
          </a:p>
        </p:txBody>
      </p:sp>
      <p:sp>
        <p:nvSpPr>
          <p:cNvPr id="8"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85800" y="609600"/>
            <a:ext cx="77724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858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858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8" name="Rectangle 5"/>
          <p:cNvSpPr>
            <a:spLocks noGrp="1" noChangeArrowheads="1"/>
          </p:cNvSpPr>
          <p:nvPr>
            <p:ph type="ftr" sz="quarter" idx="11"/>
          </p:nvPr>
        </p:nvSpPr>
        <p:spPr>
          <a:ln/>
        </p:spPr>
        <p:txBody>
          <a:bodyPr/>
          <a:lstStyle>
            <a:lvl1pPr>
              <a:defRPr/>
            </a:lvl1pPr>
          </a:lstStyle>
          <a:p>
            <a:endParaRPr lang="ru-RU" dirty="0"/>
          </a:p>
        </p:txBody>
      </p:sp>
      <p:sp>
        <p:nvSpPr>
          <p:cNvPr id="9"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699821C5-FBDF-4A23-AE1A-649D4AE30ACE}" type="slidenum">
              <a:rPr lang="ru-RU"/>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B4922F04-C656-449A-A88C-12BC28108ABC}" type="slidenum">
              <a:rPr lang="ru-RU"/>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7E898423-3C99-4959-B27F-41F422D79508}" type="slidenum">
              <a:rPr lang="ru-RU"/>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23C2F7A0-1812-42CA-B7A0-B1E83A7CAD07}" type="slidenum">
              <a:rPr lang="ru-RU"/>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CA06FB16-E8F3-4819-8FD3-17C30B1019DA}" type="slidenum">
              <a:rPr lang="ru-RU"/>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27ACC6A4-E20A-4507-A82E-7F3B53A5B3AC}"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5" name="Rectangle 5"/>
          <p:cNvSpPr>
            <a:spLocks noGrp="1" noChangeArrowheads="1"/>
          </p:cNvSpPr>
          <p:nvPr>
            <p:ph type="ftr" sz="quarter" idx="11"/>
          </p:nvPr>
        </p:nvSpPr>
        <p:spPr>
          <a:ln/>
        </p:spPr>
        <p:txBody>
          <a:bodyPr/>
          <a:lstStyle>
            <a:lvl1pPr>
              <a:defRPr/>
            </a:lvl1pPr>
          </a:lstStyle>
          <a:p>
            <a:endParaRPr lang="ru-RU" dirty="0"/>
          </a:p>
        </p:txBody>
      </p:sp>
      <p:sp>
        <p:nvSpPr>
          <p:cNvPr id="6"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31BE4E08-83B0-4788-99E9-8577D28DE61E}" type="slidenum">
              <a:rPr lang="ru-RU"/>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552EA895-1DA5-4013-8D09-35B3CF07E462}" type="slidenum">
              <a:rPr lang="ru-RU"/>
              <a:pPr>
                <a:defRPr/>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C3CD4E6A-D5D2-4E0A-AE90-1638CF1518EB}" type="slidenum">
              <a:rPr lang="ru-RU"/>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BFC8659E-818F-4D57-A1C7-AE03DD139E94}" type="slidenum">
              <a:rPr lang="ru-RU"/>
              <a:pPr>
                <a:defRPr/>
              </a:pPr>
              <a:t>‹#›</a:t>
            </a:fld>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08CC4CE7-D737-4FB6-85C8-012B69439ADA}" type="slidenum">
              <a:rPr lang="ru-RU"/>
              <a:pPr>
                <a:defRPr/>
              </a:pPr>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dirty="0"/>
          </a:p>
        </p:txBody>
      </p:sp>
      <p:sp>
        <p:nvSpPr>
          <p:cNvPr id="7"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8" name="Rectangle 6"/>
          <p:cNvSpPr>
            <a:spLocks noGrp="1" noChangeArrowheads="1"/>
          </p:cNvSpPr>
          <p:nvPr>
            <p:ph type="sldNum" sz="quarter" idx="12"/>
          </p:nvPr>
        </p:nvSpPr>
        <p:spPr>
          <a:ln/>
        </p:spPr>
        <p:txBody>
          <a:bodyPr/>
          <a:lstStyle>
            <a:lvl1pPr>
              <a:defRPr/>
            </a:lvl1pPr>
          </a:lstStyle>
          <a:p>
            <a:pPr>
              <a:defRPr/>
            </a:pPr>
            <a:fld id="{25867399-1050-4386-BA32-C5B3BE2FBDF5}" type="slidenum">
              <a:rPr lang="ru-RU"/>
              <a:pPr>
                <a:defRPr/>
              </a:pPr>
              <a:t>‹#›</a:t>
            </a:fld>
            <a:endParaRPr 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52D3CC69-0EA9-43FA-B08E-84B098F03025}" type="slidenum">
              <a:rPr lang="ru-RU"/>
              <a:pPr>
                <a:defRPr/>
              </a:pPr>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C39EC957-208F-4519-82D6-7592EABE3335}" type="slidenum">
              <a:rPr lang="ru-RU"/>
              <a:pPr>
                <a:defRPr/>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AD54CD12-1660-490C-80E0-8AC4FBB16D16}" type="slidenum">
              <a:rPr lang="ru-RU"/>
              <a:pPr>
                <a:defRPr/>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1AF7D9A1-C5E2-49EC-8262-E5DDB77E4D49}"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5" name="Rectangle 5"/>
          <p:cNvSpPr>
            <a:spLocks noGrp="1" noChangeArrowheads="1"/>
          </p:cNvSpPr>
          <p:nvPr>
            <p:ph type="ftr" sz="quarter" idx="11"/>
          </p:nvPr>
        </p:nvSpPr>
        <p:spPr>
          <a:ln/>
        </p:spPr>
        <p:txBody>
          <a:bodyPr/>
          <a:lstStyle>
            <a:lvl1pPr>
              <a:defRPr/>
            </a:lvl1pPr>
          </a:lstStyle>
          <a:p>
            <a:endParaRPr lang="ru-RU" dirty="0"/>
          </a:p>
        </p:txBody>
      </p:sp>
      <p:sp>
        <p:nvSpPr>
          <p:cNvPr id="6"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0DA92712-01DC-4170-995D-6AB925558616}" type="slidenum">
              <a:rPr lang="ru-RU"/>
              <a:pPr>
                <a:defRPr/>
              </a:pPr>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E514C1C1-6881-4BA5-9031-8DB419A47562}" type="slidenum">
              <a:rPr lang="ru-RU"/>
              <a:pPr>
                <a:defRPr/>
              </a:pPr>
              <a:t>‹#›</a:t>
            </a:fld>
            <a:endParaRPr 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2B62F405-4E9A-44A6-B76E-74E1D7A8E97C}" type="slidenum">
              <a:rPr lang="ru-RU"/>
              <a:pPr>
                <a:defRPr/>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9C663E4B-159A-4F12-AE1C-982AE35E4D21}" type="slidenum">
              <a:rPr lang="ru-RU"/>
              <a:pPr>
                <a:defRPr/>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AB710B97-FAEC-4A0F-98BD-A1E526CE841E}" type="slidenum">
              <a:rPr lang="ru-RU"/>
              <a:pPr>
                <a:defRPr/>
              </a:pPr>
              <a:t>‹#›</a:t>
            </a:fld>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E1796B44-B516-4FEA-86A2-C673202A5ECC}" type="slidenum">
              <a:rPr lang="ru-RU"/>
              <a:pPr>
                <a:defRPr/>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C6E51C7F-F3BC-412F-A62C-A8C4032D7111}" type="slidenum">
              <a:rPr lang="ru-RU"/>
              <a:pPr>
                <a:defRPr/>
              </a:pPr>
              <a:t>‹#›</a:t>
            </a:fld>
            <a:endParaRPr lang="ru-R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0F80E14F-D446-4EA2-9899-5E8BF64AD4CA}" type="slidenum">
              <a:rPr lang="ru-RU"/>
              <a:pPr>
                <a:defRPr/>
              </a:pPr>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dirty="0"/>
          </a:p>
        </p:txBody>
      </p:sp>
      <p:sp>
        <p:nvSpPr>
          <p:cNvPr id="7"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8" name="Rectangle 6"/>
          <p:cNvSpPr>
            <a:spLocks noGrp="1" noChangeArrowheads="1"/>
          </p:cNvSpPr>
          <p:nvPr>
            <p:ph type="sldNum" sz="quarter" idx="12"/>
          </p:nvPr>
        </p:nvSpPr>
        <p:spPr>
          <a:ln/>
        </p:spPr>
        <p:txBody>
          <a:bodyPr/>
          <a:lstStyle>
            <a:lvl1pPr>
              <a:defRPr/>
            </a:lvl1pPr>
          </a:lstStyle>
          <a:p>
            <a:pPr>
              <a:defRPr/>
            </a:pPr>
            <a:fld id="{6745A7CC-24C0-40B6-8AB4-005FA024162C}"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6" name="Rectangle 5"/>
          <p:cNvSpPr>
            <a:spLocks noGrp="1" noChangeArrowheads="1"/>
          </p:cNvSpPr>
          <p:nvPr>
            <p:ph type="ftr" sz="quarter" idx="11"/>
          </p:nvPr>
        </p:nvSpPr>
        <p:spPr>
          <a:ln/>
        </p:spPr>
        <p:txBody>
          <a:bodyPr/>
          <a:lstStyle>
            <a:lvl1pPr>
              <a:defRPr/>
            </a:lvl1pPr>
          </a:lstStyle>
          <a:p>
            <a:endParaRPr lang="ru-RU" dirty="0"/>
          </a:p>
        </p:txBody>
      </p:sp>
      <p:sp>
        <p:nvSpPr>
          <p:cNvPr id="7"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8" name="Rectangle 5"/>
          <p:cNvSpPr>
            <a:spLocks noGrp="1" noChangeArrowheads="1"/>
          </p:cNvSpPr>
          <p:nvPr>
            <p:ph type="ftr" sz="quarter" idx="11"/>
          </p:nvPr>
        </p:nvSpPr>
        <p:spPr>
          <a:ln/>
        </p:spPr>
        <p:txBody>
          <a:bodyPr/>
          <a:lstStyle>
            <a:lvl1pPr>
              <a:defRPr/>
            </a:lvl1pPr>
          </a:lstStyle>
          <a:p>
            <a:endParaRPr lang="ru-RU" dirty="0"/>
          </a:p>
        </p:txBody>
      </p:sp>
      <p:sp>
        <p:nvSpPr>
          <p:cNvPr id="9"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4" name="Rectangle 5"/>
          <p:cNvSpPr>
            <a:spLocks noGrp="1" noChangeArrowheads="1"/>
          </p:cNvSpPr>
          <p:nvPr>
            <p:ph type="ftr" sz="quarter" idx="11"/>
          </p:nvPr>
        </p:nvSpPr>
        <p:spPr>
          <a:ln/>
        </p:spPr>
        <p:txBody>
          <a:bodyPr/>
          <a:lstStyle>
            <a:lvl1pPr>
              <a:defRPr/>
            </a:lvl1pPr>
          </a:lstStyle>
          <a:p>
            <a:endParaRPr lang="ru-RU" dirty="0"/>
          </a:p>
        </p:txBody>
      </p:sp>
      <p:sp>
        <p:nvSpPr>
          <p:cNvPr id="5"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3" name="Rectangle 5"/>
          <p:cNvSpPr>
            <a:spLocks noGrp="1" noChangeArrowheads="1"/>
          </p:cNvSpPr>
          <p:nvPr>
            <p:ph type="ftr" sz="quarter" idx="11"/>
          </p:nvPr>
        </p:nvSpPr>
        <p:spPr>
          <a:ln/>
        </p:spPr>
        <p:txBody>
          <a:bodyPr/>
          <a:lstStyle>
            <a:lvl1pPr>
              <a:defRPr/>
            </a:lvl1pPr>
          </a:lstStyle>
          <a:p>
            <a:endParaRPr lang="ru-RU" dirty="0"/>
          </a:p>
        </p:txBody>
      </p:sp>
      <p:sp>
        <p:nvSpPr>
          <p:cNvPr id="4"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6" name="Rectangle 5"/>
          <p:cNvSpPr>
            <a:spLocks noGrp="1" noChangeArrowheads="1"/>
          </p:cNvSpPr>
          <p:nvPr>
            <p:ph type="ftr" sz="quarter" idx="11"/>
          </p:nvPr>
        </p:nvSpPr>
        <p:spPr>
          <a:ln/>
        </p:spPr>
        <p:txBody>
          <a:bodyPr/>
          <a:lstStyle>
            <a:lvl1pPr>
              <a:defRPr/>
            </a:lvl1pPr>
          </a:lstStyle>
          <a:p>
            <a:endParaRPr lang="ru-RU" dirty="0"/>
          </a:p>
        </p:txBody>
      </p:sp>
      <p:sp>
        <p:nvSpPr>
          <p:cNvPr id="7"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087A02E4-C5F8-4B6C-A14B-0469656ED05C}" type="datetimeFigureOut">
              <a:rPr lang="ru-RU" smtClean="0"/>
              <a:pPr/>
              <a:t>11.05.2016</a:t>
            </a:fld>
            <a:endParaRPr lang="ru-RU" dirty="0"/>
          </a:p>
        </p:txBody>
      </p:sp>
      <p:sp>
        <p:nvSpPr>
          <p:cNvPr id="6" name="Rectangle 5"/>
          <p:cNvSpPr>
            <a:spLocks noGrp="1" noChangeArrowheads="1"/>
          </p:cNvSpPr>
          <p:nvPr>
            <p:ph type="ftr" sz="quarter" idx="11"/>
          </p:nvPr>
        </p:nvSpPr>
        <p:spPr>
          <a:ln/>
        </p:spPr>
        <p:txBody>
          <a:bodyPr/>
          <a:lstStyle>
            <a:lvl1pPr>
              <a:defRPr/>
            </a:lvl1pPr>
          </a:lstStyle>
          <a:p>
            <a:endParaRPr lang="ru-RU" dirty="0"/>
          </a:p>
        </p:txBody>
      </p:sp>
      <p:sp>
        <p:nvSpPr>
          <p:cNvPr id="7" name="Rectangle 6"/>
          <p:cNvSpPr>
            <a:spLocks noGrp="1" noChangeArrowheads="1"/>
          </p:cNvSpPr>
          <p:nvPr>
            <p:ph type="sldNum" sz="quarter" idx="12"/>
          </p:nvPr>
        </p:nvSpPr>
        <p:spPr>
          <a:ln/>
        </p:spPr>
        <p:txBody>
          <a:bodyPr/>
          <a:lstStyle>
            <a:lvl1pPr>
              <a:defRPr/>
            </a:lvl1pPr>
          </a:lstStyle>
          <a:p>
            <a:fld id="{7F59A921-E127-4FC7-ACFB-9DD9ECAB77DE}"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EAEAC"/>
            </a:gs>
            <a:gs pos="21001">
              <a:srgbClr val="FFDF69"/>
            </a:gs>
            <a:gs pos="35001">
              <a:srgbClr val="FAFD91"/>
            </a:gs>
            <a:gs pos="52000">
              <a:srgbClr val="8CFEA2"/>
            </a:gs>
            <a:gs pos="73000">
              <a:srgbClr val="81F0FF"/>
            </a:gs>
            <a:gs pos="88000">
              <a:srgbClr val="CDA0FE"/>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87A02E4-C5F8-4B6C-A14B-0469656ED05C}" type="datetimeFigureOut">
              <a:rPr lang="ru-RU" smtClean="0"/>
              <a:pPr/>
              <a:t>11.05.2016</a:t>
            </a:fld>
            <a:endParaRPr lang="ru-RU"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F59A921-E127-4FC7-ACFB-9DD9ECAB77DE}"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EAEAC"/>
            </a:gs>
            <a:gs pos="21001">
              <a:srgbClr val="FFDF69"/>
            </a:gs>
            <a:gs pos="35001">
              <a:srgbClr val="FAFD91"/>
            </a:gs>
            <a:gs pos="52000">
              <a:srgbClr val="8CFEA2"/>
            </a:gs>
            <a:gs pos="73000">
              <a:srgbClr val="81F0FF"/>
            </a:gs>
            <a:gs pos="88000">
              <a:srgbClr val="CDA0FE"/>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226CE7A5-4235-4E36-BE3C-164DCB1A1247}"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EAEAC"/>
            </a:gs>
            <a:gs pos="21001">
              <a:srgbClr val="FFDF69"/>
            </a:gs>
            <a:gs pos="35001">
              <a:srgbClr val="FAFD91"/>
            </a:gs>
            <a:gs pos="52000">
              <a:srgbClr val="8CFEA2"/>
            </a:gs>
            <a:gs pos="73000">
              <a:srgbClr val="81F0FF"/>
            </a:gs>
            <a:gs pos="88000">
              <a:srgbClr val="CDA0FE"/>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2FC24FF-491B-49A6-8340-D3E131F672D0}"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4.xml"/><Relationship Id="rId1" Type="http://schemas.openxmlformats.org/officeDocument/2006/relationships/slideLayout" Target="../slideLayouts/slideLayout20.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file:///C:\Documents%20and%20Settings\&#1072;&#1076;&#1084;&#1080;&#1085;\&#1056;&#1072;&#1073;&#1086;&#1095;&#1080;&#1081;%20&#1089;&#1090;&#1086;&#1083;\&#1053;&#1086;&#1074;&#1072;&#1103;%20&#1087;&#1072;&#1087;&#1082;&#1072;\MVI_0370.avi" TargetMode="External"/><Relationship Id="rId1" Type="http://schemas.openxmlformats.org/officeDocument/2006/relationships/video" Target="file:///C:\Documents%20and%20Settings\&#1072;&#1076;&#1084;&#1080;&#1085;\&#1056;&#1072;&#1073;&#1086;&#1095;&#1080;&#1081;%20&#1089;&#1090;&#1086;&#1083;\&#1053;&#1086;&#1074;&#1072;&#1103;%20&#1087;&#1072;&#1087;&#1082;&#1072;\MVI_0369.avi"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0.xml"/><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picasso.3dn.ru/photo/151-" TargetMode="External"/><Relationship Id="rId2" Type="http://schemas.openxmlformats.org/officeDocument/2006/relationships/hyperlink" Target="http://ru.wikipedia.org/wiki/%D0%E0%E4%F3%E3%E0" TargetMode="External"/><Relationship Id="rId1" Type="http://schemas.openxmlformats.org/officeDocument/2006/relationships/slideLayout" Target="../slideLayouts/slideLayout7.xml"/><Relationship Id="rId4" Type="http://schemas.openxmlformats.org/officeDocument/2006/relationships/hyperlink" Target="http://tbahtina.ucoz.ru/index/tvorcheskoe_zadanie/0-7"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gif"/><Relationship Id="rId1" Type="http://schemas.openxmlformats.org/officeDocument/2006/relationships/slideLayout" Target="../slideLayouts/slideLayout3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000240"/>
            <a:ext cx="7772400" cy="1470025"/>
          </a:xfrm>
        </p:spPr>
        <p:txBody>
          <a:bodyPr/>
          <a:lstStyle/>
          <a:p>
            <a:r>
              <a:rPr lang="ru-RU" dirty="0" smtClean="0"/>
              <a:t>Что такое радуга ?</a:t>
            </a:r>
            <a:endParaRPr lang="ru-RU" dirty="0"/>
          </a:p>
        </p:txBody>
      </p:sp>
      <p:sp>
        <p:nvSpPr>
          <p:cNvPr id="3" name="Подзаголовок 2"/>
          <p:cNvSpPr>
            <a:spLocks noGrp="1"/>
          </p:cNvSpPr>
          <p:nvPr>
            <p:ph type="subTitle" idx="1"/>
          </p:nvPr>
        </p:nvSpPr>
        <p:spPr>
          <a:xfrm>
            <a:off x="5643570" y="4286256"/>
            <a:ext cx="2843210" cy="2143116"/>
          </a:xfrm>
        </p:spPr>
        <p:txBody>
          <a:bodyPr/>
          <a:lstStyle/>
          <a:p>
            <a:r>
              <a:rPr lang="ru-RU" sz="2000" dirty="0" smtClean="0">
                <a:latin typeface="Times New Roman" pitchFamily="18" charset="0"/>
                <a:cs typeface="Times New Roman" pitchFamily="18" charset="0"/>
              </a:rPr>
              <a:t>С участием учеников 7в класса:</a:t>
            </a:r>
          </a:p>
          <a:p>
            <a:r>
              <a:rPr lang="ru-RU" sz="2000" dirty="0" smtClean="0">
                <a:latin typeface="Times New Roman" pitchFamily="18" charset="0"/>
                <a:cs typeface="Times New Roman" pitchFamily="18" charset="0"/>
              </a:rPr>
              <a:t>Кузнецова Максима</a:t>
            </a:r>
          </a:p>
          <a:p>
            <a:r>
              <a:rPr lang="ru-RU" sz="2000" dirty="0" err="1" smtClean="0">
                <a:latin typeface="Times New Roman" pitchFamily="18" charset="0"/>
                <a:cs typeface="Times New Roman" pitchFamily="18" charset="0"/>
              </a:rPr>
              <a:t>Пашниковой</a:t>
            </a:r>
            <a:r>
              <a:rPr lang="ru-RU" sz="2000" dirty="0" smtClean="0">
                <a:latin typeface="Times New Roman" pitchFamily="18" charset="0"/>
                <a:cs typeface="Times New Roman" pitchFamily="18" charset="0"/>
              </a:rPr>
              <a:t> Юлии</a:t>
            </a:r>
          </a:p>
          <a:p>
            <a:r>
              <a:rPr lang="ru-RU" sz="2000" dirty="0" smtClean="0">
                <a:latin typeface="Times New Roman" pitchFamily="18" charset="0"/>
                <a:cs typeface="Times New Roman" pitchFamily="18" charset="0"/>
              </a:rPr>
              <a:t> Рыбакова Вадима</a:t>
            </a:r>
          </a:p>
          <a:p>
            <a:r>
              <a:rPr lang="ru-RU" sz="2000" dirty="0" err="1" smtClean="0">
                <a:latin typeface="Times New Roman" pitchFamily="18" charset="0"/>
                <a:cs typeface="Times New Roman" pitchFamily="18" charset="0"/>
              </a:rPr>
              <a:t>Саровой</a:t>
            </a:r>
            <a:r>
              <a:rPr lang="ru-RU" sz="2000" dirty="0" smtClean="0">
                <a:latin typeface="Times New Roman" pitchFamily="18" charset="0"/>
                <a:cs typeface="Times New Roman" pitchFamily="18" charset="0"/>
              </a:rPr>
              <a:t> Анны</a:t>
            </a:r>
          </a:p>
          <a:p>
            <a:endParaRPr lang="ru-RU" sz="2000" dirty="0" smtClean="0">
              <a:latin typeface="Times New Roman" pitchFamily="18" charset="0"/>
              <a:cs typeface="Times New Roman" pitchFamily="18" charset="0"/>
            </a:endParaRPr>
          </a:p>
        </p:txBody>
      </p:sp>
      <p:sp>
        <p:nvSpPr>
          <p:cNvPr id="4" name="TextBox 3"/>
          <p:cNvSpPr txBox="1"/>
          <p:nvPr/>
        </p:nvSpPr>
        <p:spPr>
          <a:xfrm>
            <a:off x="1357290" y="214290"/>
            <a:ext cx="6567311" cy="646331"/>
          </a:xfrm>
          <a:prstGeom prst="rect">
            <a:avLst/>
          </a:prstGeom>
          <a:noFill/>
        </p:spPr>
        <p:txBody>
          <a:bodyPr wrap="none" rtlCol="0">
            <a:spAutoFit/>
          </a:bodyPr>
          <a:lstStyle/>
          <a:p>
            <a:r>
              <a:rPr lang="ru-RU" dirty="0" smtClean="0"/>
              <a:t>Муниципальное  бюджетное  образовательное учреждение</a:t>
            </a:r>
          </a:p>
          <a:p>
            <a:r>
              <a:rPr lang="ru-RU" dirty="0" smtClean="0"/>
              <a:t>«Весьегонская </a:t>
            </a:r>
            <a:r>
              <a:rPr lang="ru-RU" dirty="0" smtClean="0"/>
              <a:t>средняя общеобразовательная </a:t>
            </a:r>
            <a:r>
              <a:rPr lang="ru-RU" dirty="0" smtClean="0"/>
              <a:t>школа»</a:t>
            </a:r>
            <a:endParaRPr lang="ru-RU" dirty="0"/>
          </a:p>
        </p:txBody>
      </p:sp>
      <p:sp>
        <p:nvSpPr>
          <p:cNvPr id="6" name="TextBox 5"/>
          <p:cNvSpPr txBox="1"/>
          <p:nvPr/>
        </p:nvSpPr>
        <p:spPr>
          <a:xfrm>
            <a:off x="357158" y="4429132"/>
            <a:ext cx="4000528" cy="1938992"/>
          </a:xfrm>
          <a:prstGeom prst="rect">
            <a:avLst/>
          </a:prstGeom>
          <a:noFill/>
        </p:spPr>
        <p:txBody>
          <a:bodyPr wrap="square" rtlCol="0">
            <a:spAutoFit/>
          </a:bodyPr>
          <a:lstStyle/>
          <a:p>
            <a:r>
              <a:rPr lang="ru-RU" sz="2000" dirty="0" smtClean="0">
                <a:latin typeface="Times New Roman" pitchFamily="18" charset="0"/>
                <a:cs typeface="Times New Roman" pitchFamily="18" charset="0"/>
              </a:rPr>
              <a:t>Авторы:</a:t>
            </a:r>
          </a:p>
          <a:p>
            <a:r>
              <a:rPr lang="ru-RU" sz="2000" dirty="0" smtClean="0">
                <a:latin typeface="Times New Roman" pitchFamily="18" charset="0"/>
                <a:cs typeface="Times New Roman" pitchFamily="18" charset="0"/>
              </a:rPr>
              <a:t>Ершова Светлана Станиславовна</a:t>
            </a:r>
          </a:p>
          <a:p>
            <a:r>
              <a:rPr lang="ru-RU" sz="2000" dirty="0" smtClean="0">
                <a:latin typeface="Times New Roman" pitchFamily="18" charset="0"/>
                <a:cs typeface="Times New Roman" pitchFamily="18" charset="0"/>
              </a:rPr>
              <a:t>                           учитель географии</a:t>
            </a:r>
          </a:p>
          <a:p>
            <a:r>
              <a:rPr lang="ru-RU" sz="2000" dirty="0" smtClean="0">
                <a:latin typeface="Times New Roman" pitchFamily="18" charset="0"/>
                <a:cs typeface="Times New Roman" pitchFamily="18" charset="0"/>
              </a:rPr>
              <a:t> Журавлёва Ирина Александровна</a:t>
            </a:r>
          </a:p>
          <a:p>
            <a:r>
              <a:rPr lang="ru-RU" sz="2000" dirty="0" smtClean="0">
                <a:latin typeface="Times New Roman" pitchFamily="18" charset="0"/>
                <a:cs typeface="Times New Roman" pitchFamily="18" charset="0"/>
              </a:rPr>
              <a:t>                          учитель физики</a:t>
            </a: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142976" y="1142984"/>
            <a:ext cx="6014082" cy="707886"/>
          </a:xfrm>
          <a:prstGeom prst="rect">
            <a:avLst/>
          </a:prstGeom>
          <a:noFill/>
        </p:spPr>
        <p:txBody>
          <a:bodyPr wrap="none" rtlCol="0">
            <a:spAutoFit/>
          </a:bodyPr>
          <a:lstStyle/>
          <a:p>
            <a:pPr algn="just"/>
            <a:r>
              <a:rPr lang="ru-RU" dirty="0" smtClean="0">
                <a:solidFill>
                  <a:srgbClr val="0000FF"/>
                </a:solidFill>
                <a:latin typeface="Times New Roman" pitchFamily="18" charset="0"/>
                <a:cs typeface="Times New Roman" pitchFamily="18" charset="0"/>
              </a:rPr>
              <a:t>1</a:t>
            </a:r>
            <a:r>
              <a:rPr lang="ru-RU" sz="2000" dirty="0" smtClean="0">
                <a:solidFill>
                  <a:srgbClr val="0000FF"/>
                </a:solidFill>
                <a:latin typeface="Times New Roman" pitchFamily="18" charset="0"/>
                <a:cs typeface="Times New Roman" pitchFamily="18" charset="0"/>
              </a:rPr>
              <a:t>) Листья растений отражают зелёный часть спектра,</a:t>
            </a:r>
          </a:p>
          <a:p>
            <a:pPr algn="just"/>
            <a:r>
              <a:rPr lang="ru-RU" sz="2000" dirty="0" smtClean="0">
                <a:solidFill>
                  <a:srgbClr val="0000FF"/>
                </a:solidFill>
                <a:latin typeface="Times New Roman" pitchFamily="18" charset="0"/>
                <a:cs typeface="Times New Roman" pitchFamily="18" charset="0"/>
              </a:rPr>
              <a:t> поэтому мы видим их в этом цвете.</a:t>
            </a:r>
            <a:endParaRPr lang="ru-RU" sz="2000" dirty="0">
              <a:solidFill>
                <a:srgbClr val="0000FF"/>
              </a:solidFill>
              <a:latin typeface="Times New Roman" pitchFamily="18" charset="0"/>
              <a:cs typeface="Times New Roman" pitchFamily="18" charset="0"/>
            </a:endParaRPr>
          </a:p>
        </p:txBody>
      </p:sp>
      <p:sp>
        <p:nvSpPr>
          <p:cNvPr id="5" name="Управляющая кнопка: назад 4">
            <a:hlinkClick r:id="" action="ppaction://hlinkshowjump?jump=previousslide" highlightClick="1"/>
          </p:cNvPr>
          <p:cNvSpPr/>
          <p:nvPr/>
        </p:nvSpPr>
        <p:spPr>
          <a:xfrm>
            <a:off x="4357686" y="5643578"/>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28596" y="2285992"/>
            <a:ext cx="8508388" cy="707886"/>
          </a:xfrm>
          <a:prstGeom prst="rect">
            <a:avLst/>
          </a:prstGeom>
          <a:noFill/>
        </p:spPr>
        <p:txBody>
          <a:bodyPr wrap="square" rtlCol="0">
            <a:spAutoFit/>
          </a:bodyPr>
          <a:lstStyle/>
          <a:p>
            <a:pPr algn="just"/>
            <a:r>
              <a:rPr lang="ru-RU" dirty="0" smtClean="0">
                <a:solidFill>
                  <a:srgbClr val="0000FF"/>
                </a:solidFill>
                <a:latin typeface="Times New Roman" pitchFamily="18" charset="0"/>
                <a:cs typeface="Times New Roman" pitchFamily="18" charset="0"/>
              </a:rPr>
              <a:t>2</a:t>
            </a:r>
            <a:r>
              <a:rPr lang="ru-RU" sz="2000" dirty="0" smtClean="0">
                <a:solidFill>
                  <a:srgbClr val="0000FF"/>
                </a:solidFill>
                <a:latin typeface="Times New Roman" pitchFamily="18" charset="0"/>
                <a:cs typeface="Times New Roman" pitchFamily="18" charset="0"/>
              </a:rPr>
              <a:t>) Каждый спектр имеет свою длину  луча.</a:t>
            </a:r>
          </a:p>
          <a:p>
            <a:pPr algn="just"/>
            <a:r>
              <a:rPr lang="ru-RU" sz="2000" dirty="0" smtClean="0">
                <a:solidFill>
                  <a:srgbClr val="0000FF"/>
                </a:solidFill>
                <a:latin typeface="Times New Roman" pitchFamily="18" charset="0"/>
                <a:cs typeface="Times New Roman" pitchFamily="18" charset="0"/>
              </a:rPr>
              <a:t>Вечером  Солнце стоит низко, луч длинный, а это красная часть спектра. </a:t>
            </a:r>
            <a:endParaRPr lang="ru-RU" sz="2000" dirty="0">
              <a:solidFill>
                <a:srgbClr val="0000FF"/>
              </a:solidFill>
              <a:latin typeface="Times New Roman" pitchFamily="18" charset="0"/>
              <a:cs typeface="Times New Roman" pitchFamily="18" charset="0"/>
            </a:endParaRPr>
          </a:p>
        </p:txBody>
      </p:sp>
      <p:sp>
        <p:nvSpPr>
          <p:cNvPr id="9" name="TextBox 8"/>
          <p:cNvSpPr txBox="1"/>
          <p:nvPr/>
        </p:nvSpPr>
        <p:spPr>
          <a:xfrm>
            <a:off x="571472" y="3429000"/>
            <a:ext cx="8001056" cy="2246769"/>
          </a:xfrm>
          <a:prstGeom prst="rect">
            <a:avLst/>
          </a:prstGeom>
          <a:noFill/>
        </p:spPr>
        <p:txBody>
          <a:bodyPr wrap="square" rtlCol="0">
            <a:spAutoFit/>
          </a:bodyPr>
          <a:lstStyle/>
          <a:p>
            <a:pPr algn="just"/>
            <a:r>
              <a:rPr lang="ru-RU" dirty="0" smtClean="0">
                <a:solidFill>
                  <a:srgbClr val="0000FF"/>
                </a:solidFill>
                <a:latin typeface="Times New Roman" pitchFamily="18" charset="0"/>
                <a:cs typeface="Times New Roman" pitchFamily="18" charset="0"/>
              </a:rPr>
              <a:t>3</a:t>
            </a:r>
            <a:r>
              <a:rPr lang="ru-RU" sz="2000" dirty="0" smtClean="0">
                <a:solidFill>
                  <a:srgbClr val="0000FF"/>
                </a:solidFill>
                <a:latin typeface="Times New Roman" pitchFamily="18" charset="0"/>
                <a:cs typeface="Times New Roman" pitchFamily="18" charset="0"/>
              </a:rPr>
              <a:t>) Солнце светит на Землю, но солнечные лучи для этого должны пройти через огромный слой воздуха, который буквально окутывает Землю. А так, как солнечный луч имеет множество цветов, причем, все эти цвета имеет каждый луч, то он, проходя через этот слой воздуха разбрызгивает во все стороны различные цвета радуги, но вот сильнее всего происходит «</a:t>
            </a:r>
            <a:r>
              <a:rPr lang="ru-RU" sz="2000" dirty="0" err="1" smtClean="0">
                <a:solidFill>
                  <a:srgbClr val="0000FF"/>
                </a:solidFill>
                <a:latin typeface="Times New Roman" pitchFamily="18" charset="0"/>
                <a:cs typeface="Times New Roman" pitchFamily="18" charset="0"/>
              </a:rPr>
              <a:t>раскидывание</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голубого</a:t>
            </a:r>
            <a:r>
              <a:rPr lang="ru-RU" sz="2000" dirty="0" smtClean="0">
                <a:solidFill>
                  <a:srgbClr val="0000FF"/>
                </a:solidFill>
                <a:latin typeface="Times New Roman" pitchFamily="18" charset="0"/>
                <a:cs typeface="Times New Roman" pitchFamily="18" charset="0"/>
              </a:rPr>
              <a:t> цвета, за счет которого небо и приобретает </a:t>
            </a:r>
            <a:r>
              <a:rPr lang="ru-RU" sz="2000" dirty="0" err="1" smtClean="0">
                <a:solidFill>
                  <a:srgbClr val="0000FF"/>
                </a:solidFill>
                <a:latin typeface="Times New Roman" pitchFamily="18" charset="0"/>
                <a:cs typeface="Times New Roman" pitchFamily="18" charset="0"/>
              </a:rPr>
              <a:t>голубую</a:t>
            </a:r>
            <a:r>
              <a:rPr lang="ru-RU" sz="2000" dirty="0" smtClean="0">
                <a:solidFill>
                  <a:srgbClr val="0000FF"/>
                </a:solidFill>
                <a:latin typeface="Times New Roman" pitchFamily="18" charset="0"/>
                <a:cs typeface="Times New Roman" pitchFamily="18" charset="0"/>
              </a:rPr>
              <a:t> окраску. </a:t>
            </a:r>
            <a:endParaRPr lang="ru-RU" sz="2000"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4282" y="642918"/>
            <a:ext cx="8229600" cy="4525963"/>
          </a:xfrm>
        </p:spPr>
        <p:txBody>
          <a:bodyPr/>
          <a:lstStyle/>
          <a:p>
            <a:pPr algn="just">
              <a:buNone/>
            </a:pPr>
            <a:r>
              <a:rPr lang="ru-RU" sz="2000" dirty="0" smtClean="0">
                <a:solidFill>
                  <a:srgbClr val="C00000"/>
                </a:solidFill>
                <a:latin typeface="Times New Roman" pitchFamily="18" charset="0"/>
                <a:cs typeface="Times New Roman" pitchFamily="18" charset="0"/>
              </a:rPr>
              <a:t>Цвет </a:t>
            </a:r>
            <a:r>
              <a:rPr lang="ru-RU" sz="2000" dirty="0" smtClean="0">
                <a:solidFill>
                  <a:srgbClr val="0000FF"/>
                </a:solidFill>
                <a:latin typeface="Times New Roman" pitchFamily="18" charset="0"/>
                <a:cs typeface="Times New Roman" pitchFamily="18" charset="0"/>
              </a:rPr>
              <a:t>непрозрачного </a:t>
            </a:r>
            <a:r>
              <a:rPr lang="ru-RU" sz="2000" dirty="0" smtClean="0">
                <a:solidFill>
                  <a:srgbClr val="C00000"/>
                </a:solidFill>
                <a:latin typeface="Times New Roman" pitchFamily="18" charset="0"/>
                <a:cs typeface="Times New Roman" pitchFamily="18" charset="0"/>
              </a:rPr>
              <a:t>тела, освещаемого белым светом, зависит от того, свет какого цвета это тело отражает.</a:t>
            </a:r>
          </a:p>
          <a:p>
            <a:pPr algn="just">
              <a:buNone/>
            </a:pPr>
            <a:r>
              <a:rPr lang="ru-RU" sz="2000" dirty="0" smtClean="0">
                <a:solidFill>
                  <a:srgbClr val="C00000"/>
                </a:solidFill>
                <a:latin typeface="Times New Roman" pitchFamily="18" charset="0"/>
                <a:cs typeface="Times New Roman" pitchFamily="18" charset="0"/>
              </a:rPr>
              <a:t>Например -  синее тело отражает только синий цвет,</a:t>
            </a:r>
          </a:p>
          <a:p>
            <a:pPr algn="just">
              <a:buNone/>
            </a:pPr>
            <a:r>
              <a:rPr lang="ru-RU" sz="2000" dirty="0" smtClean="0">
                <a:solidFill>
                  <a:srgbClr val="C00000"/>
                </a:solidFill>
                <a:latin typeface="Times New Roman" pitchFamily="18" charset="0"/>
                <a:cs typeface="Times New Roman" pitchFamily="18" charset="0"/>
              </a:rPr>
              <a:t> а розовое – только розовый.</a:t>
            </a:r>
          </a:p>
          <a:p>
            <a:pPr>
              <a:buNone/>
            </a:pPr>
            <a:r>
              <a:rPr lang="ru-RU" sz="2400" dirty="0" smtClean="0">
                <a:solidFill>
                  <a:srgbClr val="C00000"/>
                </a:solidFill>
                <a:latin typeface="Times New Roman" pitchFamily="18" charset="0"/>
                <a:cs typeface="Times New Roman" pitchFamily="18" charset="0"/>
              </a:rPr>
              <a:t>                                 Но почему бумага белая?</a:t>
            </a:r>
            <a:endParaRPr lang="ru-RU" sz="2400" dirty="0">
              <a:solidFill>
                <a:srgbClr val="C00000"/>
              </a:solidFill>
              <a:latin typeface="Times New Roman" pitchFamily="18" charset="0"/>
              <a:cs typeface="Times New Roman" pitchFamily="18" charset="0"/>
            </a:endParaRPr>
          </a:p>
        </p:txBody>
      </p:sp>
      <p:sp>
        <p:nvSpPr>
          <p:cNvPr id="4" name="Прямоугольник 3"/>
          <p:cNvSpPr/>
          <p:nvPr/>
        </p:nvSpPr>
        <p:spPr>
          <a:xfrm>
            <a:off x="1428728" y="2571744"/>
            <a:ext cx="6000792" cy="1323439"/>
          </a:xfrm>
          <a:prstGeom prst="rect">
            <a:avLst/>
          </a:prstGeom>
        </p:spPr>
        <p:txBody>
          <a:bodyPr wrap="square">
            <a:spAutoFit/>
          </a:bodyPr>
          <a:lstStyle/>
          <a:p>
            <a:pPr algn="just"/>
            <a:r>
              <a:rPr lang="ru-RU" sz="2000" dirty="0" smtClean="0">
                <a:solidFill>
                  <a:srgbClr val="C00000"/>
                </a:solidFill>
                <a:latin typeface="Times New Roman" pitchFamily="18" charset="0"/>
                <a:cs typeface="Times New Roman" pitchFamily="18" charset="0"/>
              </a:rPr>
              <a:t>Белое тело </a:t>
            </a:r>
            <a:r>
              <a:rPr lang="ru-RU" sz="2000" dirty="0" smtClean="0">
                <a:solidFill>
                  <a:srgbClr val="0000FF"/>
                </a:solidFill>
                <a:latin typeface="Times New Roman" pitchFamily="18" charset="0"/>
                <a:cs typeface="Times New Roman" pitchFamily="18" charset="0"/>
              </a:rPr>
              <a:t>отражает </a:t>
            </a:r>
            <a:r>
              <a:rPr lang="ru-RU" sz="2000" dirty="0" smtClean="0">
                <a:solidFill>
                  <a:srgbClr val="C00000"/>
                </a:solidFill>
                <a:latin typeface="Times New Roman" pitchFamily="18" charset="0"/>
                <a:cs typeface="Times New Roman" pitchFamily="18" charset="0"/>
              </a:rPr>
              <a:t>весь спектр , поэтому оно воспринимается как белое.</a:t>
            </a:r>
          </a:p>
          <a:p>
            <a:pPr algn="just"/>
            <a:r>
              <a:rPr lang="ru-RU" sz="2000" dirty="0" smtClean="0">
                <a:solidFill>
                  <a:srgbClr val="C00000"/>
                </a:solidFill>
                <a:latin typeface="Times New Roman" pitchFamily="18" charset="0"/>
                <a:cs typeface="Times New Roman" pitchFamily="18" charset="0"/>
              </a:rPr>
              <a:t>Сажа – наоборот все цвета </a:t>
            </a:r>
            <a:r>
              <a:rPr lang="ru-RU" sz="2000" dirty="0" smtClean="0">
                <a:solidFill>
                  <a:srgbClr val="0000FF"/>
                </a:solidFill>
                <a:latin typeface="Times New Roman" pitchFamily="18" charset="0"/>
                <a:cs typeface="Times New Roman" pitchFamily="18" charset="0"/>
              </a:rPr>
              <a:t>поглощает(впитывает)</a:t>
            </a:r>
            <a:r>
              <a:rPr lang="ru-RU" sz="2000" dirty="0" smtClean="0">
                <a:solidFill>
                  <a:schemeClr val="accent6">
                    <a:lumMod val="50000"/>
                  </a:schemeClr>
                </a:solidFill>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и потому кажется чёрной.</a:t>
            </a:r>
            <a:endParaRPr lang="ru-RU" sz="2000" dirty="0">
              <a:solidFill>
                <a:srgbClr val="C00000"/>
              </a:solidFill>
              <a:latin typeface="Times New Roman" pitchFamily="18" charset="0"/>
              <a:cs typeface="Times New Roman" pitchFamily="18" charset="0"/>
            </a:endParaRPr>
          </a:p>
        </p:txBody>
      </p:sp>
      <p:pic>
        <p:nvPicPr>
          <p:cNvPr id="5" name="Picture 8" descr="2b1"/>
          <p:cNvPicPr>
            <a:picLocks noChangeAspect="1" noChangeArrowheads="1" noCrop="1"/>
          </p:cNvPicPr>
          <p:nvPr/>
        </p:nvPicPr>
        <p:blipFill>
          <a:blip r:embed="rId2"/>
          <a:srcRect/>
          <a:stretch>
            <a:fillRect/>
          </a:stretch>
        </p:blipFill>
        <p:spPr bwMode="auto">
          <a:xfrm>
            <a:off x="7086600" y="0"/>
            <a:ext cx="2057400" cy="800100"/>
          </a:xfrm>
          <a:prstGeom prst="rect">
            <a:avLst/>
          </a:prstGeom>
          <a:noFill/>
        </p:spPr>
      </p:pic>
      <p:sp>
        <p:nvSpPr>
          <p:cNvPr id="6" name="Прямоугольник 5"/>
          <p:cNvSpPr/>
          <p:nvPr/>
        </p:nvSpPr>
        <p:spPr>
          <a:xfrm>
            <a:off x="714348" y="4000504"/>
            <a:ext cx="6929486" cy="1938992"/>
          </a:xfrm>
          <a:prstGeom prst="rect">
            <a:avLst/>
          </a:prstGeom>
        </p:spPr>
        <p:txBody>
          <a:bodyPr wrap="square">
            <a:spAutoFit/>
          </a:bodyPr>
          <a:lstStyle/>
          <a:p>
            <a:r>
              <a:rPr lang="ru-RU" sz="2400" dirty="0" smtClean="0">
                <a:solidFill>
                  <a:srgbClr val="0000FF"/>
                </a:solidFill>
                <a:latin typeface="Times New Roman" pitchFamily="18" charset="0"/>
                <a:cs typeface="Times New Roman" pitchFamily="18" charset="0"/>
              </a:rPr>
              <a:t>Интересно рассматривать цветные стёклышки. </a:t>
            </a:r>
          </a:p>
          <a:p>
            <a:r>
              <a:rPr lang="ru-RU" sz="2400" dirty="0" smtClean="0">
                <a:solidFill>
                  <a:srgbClr val="0000FF"/>
                </a:solidFill>
                <a:latin typeface="Times New Roman" pitchFamily="18" charset="0"/>
                <a:cs typeface="Times New Roman" pitchFamily="18" charset="0"/>
              </a:rPr>
              <a:t>Оказывается различные прозрачные тела неодинаково </a:t>
            </a:r>
            <a:r>
              <a:rPr lang="ru-RU" sz="2400" dirty="0" smtClean="0">
                <a:solidFill>
                  <a:srgbClr val="0000FF"/>
                </a:solidFill>
                <a:latin typeface="Times New Roman" pitchFamily="18" charset="0"/>
                <a:cs typeface="Times New Roman" pitchFamily="18" charset="0"/>
                <a:hlinkClick r:id="rId3" action="ppaction://hlinksldjump"/>
              </a:rPr>
              <a:t>пропускают</a:t>
            </a:r>
            <a:r>
              <a:rPr lang="ru-RU" sz="2400" dirty="0" smtClean="0">
                <a:solidFill>
                  <a:srgbClr val="0000FF"/>
                </a:solidFill>
                <a:latin typeface="Times New Roman" pitchFamily="18" charset="0"/>
                <a:cs typeface="Times New Roman" pitchFamily="18" charset="0"/>
              </a:rPr>
              <a:t> свет сквозь себя. Синее стёклышко пропускает больше синего цвета, чем остальных и поэтому кажется синим.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357290" y="2332037"/>
            <a:ext cx="5857916" cy="4525963"/>
          </a:xfrm>
        </p:spPr>
        <p:txBody>
          <a:bodyPr/>
          <a:lstStyle/>
          <a:p>
            <a:pPr algn="just">
              <a:buNone/>
            </a:pPr>
            <a:r>
              <a:rPr lang="ru-RU" sz="3600" dirty="0" smtClean="0">
                <a:solidFill>
                  <a:srgbClr val="0000FF"/>
                </a:solidFill>
              </a:rPr>
              <a:t>Такие тела называются </a:t>
            </a:r>
            <a:r>
              <a:rPr lang="ru-RU" sz="3600" b="1" i="1" u="sng" dirty="0" smtClean="0">
                <a:solidFill>
                  <a:srgbClr val="0000FF"/>
                </a:solidFill>
              </a:rPr>
              <a:t>светофильтрами.</a:t>
            </a:r>
            <a:endParaRPr lang="ru-RU" sz="3600" dirty="0" smtClean="0">
              <a:solidFill>
                <a:srgbClr val="0000FF"/>
              </a:solidFill>
            </a:endParaRPr>
          </a:p>
          <a:p>
            <a:endParaRPr lang="ru-RU" sz="3600" dirty="0">
              <a:solidFill>
                <a:srgbClr val="0000FF"/>
              </a:solidFill>
            </a:endParaRPr>
          </a:p>
        </p:txBody>
      </p:sp>
      <p:sp>
        <p:nvSpPr>
          <p:cNvPr id="4" name="Управляющая кнопка: назад 3">
            <a:hlinkClick r:id="" action="ppaction://hlinkshowjump?jump=previousslide" highlightClick="1"/>
          </p:cNvPr>
          <p:cNvSpPr/>
          <p:nvPr/>
        </p:nvSpPr>
        <p:spPr>
          <a:xfrm>
            <a:off x="3929058" y="6072182"/>
            <a:ext cx="714380" cy="78581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785794"/>
            <a:ext cx="6572296" cy="523220"/>
          </a:xfrm>
          <a:prstGeom prst="rect">
            <a:avLst/>
          </a:prstGeom>
        </p:spPr>
        <p:txBody>
          <a:bodyPr wrap="square">
            <a:spAutoFit/>
          </a:bodyPr>
          <a:lstStyle/>
          <a:p>
            <a:pPr algn="ctr"/>
            <a:r>
              <a:rPr lang="ru-RU" sz="2800" dirty="0" smtClean="0">
                <a:solidFill>
                  <a:srgbClr val="C00000"/>
                </a:solidFill>
                <a:latin typeface="Times New Roman" pitchFamily="18" charset="0"/>
                <a:cs typeface="Times New Roman" pitchFamily="18" charset="0"/>
              </a:rPr>
              <a:t>Как сделать радугу дома?</a:t>
            </a:r>
            <a:endParaRPr lang="ru-RU" sz="2800" dirty="0">
              <a:solidFill>
                <a:srgbClr val="C00000"/>
              </a:solidFill>
              <a:latin typeface="Times New Roman" pitchFamily="18" charset="0"/>
              <a:cs typeface="Times New Roman" pitchFamily="18" charset="0"/>
            </a:endParaRPr>
          </a:p>
        </p:txBody>
      </p:sp>
      <p:sp>
        <p:nvSpPr>
          <p:cNvPr id="3" name="Прямоугольник 2"/>
          <p:cNvSpPr/>
          <p:nvPr/>
        </p:nvSpPr>
        <p:spPr>
          <a:xfrm>
            <a:off x="1643042" y="1714488"/>
            <a:ext cx="5429272" cy="830997"/>
          </a:xfrm>
          <a:prstGeom prst="rect">
            <a:avLst/>
          </a:prstGeom>
        </p:spPr>
        <p:txBody>
          <a:bodyPr wrap="square">
            <a:spAutoFit/>
          </a:bodyPr>
          <a:lstStyle/>
          <a:p>
            <a:r>
              <a:rPr lang="ru-RU" sz="2400" dirty="0" smtClean="0">
                <a:solidFill>
                  <a:srgbClr val="FF0000"/>
                </a:solidFill>
                <a:latin typeface="Times New Roman" pitchFamily="18" charset="0"/>
                <a:cs typeface="Times New Roman" pitchFamily="18" charset="0"/>
              </a:rPr>
              <a:t>Для этого нам понадобится  Солнце, вода или призма, источник света.</a:t>
            </a:r>
            <a:endParaRPr lang="ru-RU" sz="2400" dirty="0">
              <a:solidFill>
                <a:srgbClr val="FF0000"/>
              </a:solidFill>
              <a:latin typeface="Times New Roman" pitchFamily="18" charset="0"/>
              <a:cs typeface="Times New Roman" pitchFamily="18" charset="0"/>
            </a:endParaRPr>
          </a:p>
        </p:txBody>
      </p:sp>
      <p:sp>
        <p:nvSpPr>
          <p:cNvPr id="4" name="TextBox 3"/>
          <p:cNvSpPr txBox="1"/>
          <p:nvPr/>
        </p:nvSpPr>
        <p:spPr>
          <a:xfrm>
            <a:off x="1071538" y="3000372"/>
            <a:ext cx="7165616" cy="830997"/>
          </a:xfrm>
          <a:prstGeom prst="rect">
            <a:avLst/>
          </a:prstGeom>
          <a:noFill/>
        </p:spPr>
        <p:txBody>
          <a:bodyPr wrap="none" rtlCol="0">
            <a:spAutoFit/>
          </a:bodyPr>
          <a:lstStyle/>
          <a:p>
            <a:r>
              <a:rPr lang="ru-RU" sz="2400" dirty="0" smtClean="0">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Способ №1:  Преломление света в двух пирамидках.</a:t>
            </a:r>
          </a:p>
          <a:p>
            <a:r>
              <a:rPr lang="ru-RU" sz="2400" dirty="0" smtClean="0">
                <a:solidFill>
                  <a:srgbClr val="C00000"/>
                </a:solidFill>
                <a:latin typeface="Times New Roman" pitchFamily="18" charset="0"/>
                <a:cs typeface="Times New Roman" pitchFamily="18" charset="0"/>
              </a:rPr>
              <a:t>Вот моя домашняя </a:t>
            </a:r>
            <a:r>
              <a:rPr lang="ru-RU" sz="2400" dirty="0" smtClean="0">
                <a:solidFill>
                  <a:srgbClr val="C00000"/>
                </a:solidFill>
                <a:latin typeface="Times New Roman" pitchFamily="18" charset="0"/>
                <a:cs typeface="Times New Roman" pitchFamily="18" charset="0"/>
                <a:hlinkClick r:id="rId2" action="ppaction://hlinksldjump"/>
              </a:rPr>
              <a:t>радуга</a:t>
            </a:r>
            <a:r>
              <a:rPr lang="ru-RU" sz="2400" dirty="0" smtClean="0">
                <a:solidFill>
                  <a:srgbClr val="C00000"/>
                </a:solidFill>
                <a:latin typeface="Times New Roman" pitchFamily="18" charset="0"/>
                <a:cs typeface="Times New Roman" pitchFamily="18" charset="0"/>
              </a:rPr>
              <a:t>.</a:t>
            </a:r>
            <a:endParaRPr lang="ru-RU" sz="2400" dirty="0">
              <a:solidFill>
                <a:srgbClr val="C00000"/>
              </a:solidFill>
              <a:latin typeface="Times New Roman" pitchFamily="18" charset="0"/>
              <a:cs typeface="Times New Roman" pitchFamily="18" charset="0"/>
            </a:endParaRPr>
          </a:p>
        </p:txBody>
      </p:sp>
      <p:sp>
        <p:nvSpPr>
          <p:cNvPr id="7" name="TextBox 6"/>
          <p:cNvSpPr txBox="1"/>
          <p:nvPr/>
        </p:nvSpPr>
        <p:spPr>
          <a:xfrm>
            <a:off x="1142976" y="4071942"/>
            <a:ext cx="6792116" cy="461665"/>
          </a:xfrm>
          <a:prstGeom prst="rect">
            <a:avLst/>
          </a:prstGeom>
          <a:noFill/>
        </p:spPr>
        <p:txBody>
          <a:bodyPr wrap="none" rtlCol="0">
            <a:spAutoFit/>
          </a:bodyPr>
          <a:lstStyle/>
          <a:p>
            <a:r>
              <a:rPr lang="ru-RU" sz="2400" dirty="0" smtClean="0">
                <a:solidFill>
                  <a:srgbClr val="C00000"/>
                </a:solidFill>
                <a:latin typeface="Times New Roman" pitchFamily="18" charset="0"/>
                <a:cs typeface="Times New Roman" pitchFamily="18" charset="0"/>
              </a:rPr>
              <a:t>Способ № 2:  </a:t>
            </a:r>
            <a:r>
              <a:rPr lang="ru-RU" sz="2400" dirty="0" smtClean="0">
                <a:solidFill>
                  <a:srgbClr val="C00000"/>
                </a:solidFill>
                <a:latin typeface="Times New Roman" pitchFamily="18" charset="0"/>
                <a:cs typeface="Times New Roman" pitchFamily="18" charset="0"/>
                <a:hlinkClick r:id="rId3" action="ppaction://hlinksldjump"/>
              </a:rPr>
              <a:t>Распылить</a:t>
            </a:r>
            <a:r>
              <a:rPr lang="ru-RU" sz="2400" dirty="0" smtClean="0">
                <a:solidFill>
                  <a:srgbClr val="C00000"/>
                </a:solidFill>
                <a:latin typeface="Times New Roman" pitchFamily="18" charset="0"/>
                <a:cs typeface="Times New Roman" pitchFamily="18" charset="0"/>
              </a:rPr>
              <a:t> капельки воды в воздухе.</a:t>
            </a:r>
            <a:endParaRPr lang="ru-RU" sz="2400" dirty="0">
              <a:solidFill>
                <a:srgbClr val="C00000"/>
              </a:solidFill>
              <a:latin typeface="Times New Roman" pitchFamily="18" charset="0"/>
              <a:cs typeface="Times New Roman" pitchFamily="18" charset="0"/>
            </a:endParaRPr>
          </a:p>
        </p:txBody>
      </p:sp>
      <p:sp>
        <p:nvSpPr>
          <p:cNvPr id="8" name="TextBox 7"/>
          <p:cNvSpPr txBox="1"/>
          <p:nvPr/>
        </p:nvSpPr>
        <p:spPr>
          <a:xfrm>
            <a:off x="1000100" y="5143512"/>
            <a:ext cx="7509556" cy="461665"/>
          </a:xfrm>
          <a:prstGeom prst="rect">
            <a:avLst/>
          </a:prstGeom>
          <a:noFill/>
        </p:spPr>
        <p:txBody>
          <a:bodyPr wrap="none" rtlCol="0">
            <a:spAutoFit/>
          </a:bodyPr>
          <a:lstStyle/>
          <a:p>
            <a:r>
              <a:rPr lang="ru-RU" sz="2400" dirty="0" smtClean="0">
                <a:solidFill>
                  <a:srgbClr val="C00000"/>
                </a:solidFill>
                <a:latin typeface="Times New Roman" pitchFamily="18" charset="0"/>
                <a:cs typeface="Times New Roman" pitchFamily="18" charset="0"/>
              </a:rPr>
              <a:t>Способ № 3: Самый </a:t>
            </a:r>
            <a:r>
              <a:rPr lang="ru-RU" sz="2400" dirty="0" smtClean="0">
                <a:solidFill>
                  <a:srgbClr val="C00000"/>
                </a:solidFill>
                <a:latin typeface="Times New Roman" pitchFamily="18" charset="0"/>
                <a:cs typeface="Times New Roman" pitchFamily="18" charset="0"/>
                <a:hlinkClick r:id="rId4" action="ppaction://hlinksldjump"/>
              </a:rPr>
              <a:t>простой</a:t>
            </a:r>
            <a:r>
              <a:rPr lang="ru-RU" sz="2400" dirty="0" smtClean="0">
                <a:solidFill>
                  <a:srgbClr val="C00000"/>
                </a:solidFill>
                <a:latin typeface="Times New Roman" pitchFamily="18" charset="0"/>
                <a:cs typeface="Times New Roman" pitchFamily="18" charset="0"/>
              </a:rPr>
              <a:t>, увидеть радугу в воздухе.</a:t>
            </a:r>
            <a:endParaRPr lang="ru-RU" sz="2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MVI_0369.avi">
            <a:hlinkClick r:id="" action="ppaction://media"/>
          </p:cNvPr>
          <p:cNvPicPr>
            <a:picLocks noRot="1" noChangeAspect="1"/>
          </p:cNvPicPr>
          <p:nvPr>
            <a:videoFile r:link="rId1"/>
          </p:nvPr>
        </p:nvPicPr>
        <p:blipFill>
          <a:blip r:embed="rId4"/>
          <a:stretch>
            <a:fillRect/>
          </a:stretch>
        </p:blipFill>
        <p:spPr>
          <a:xfrm>
            <a:off x="285720" y="214290"/>
            <a:ext cx="5143536" cy="3643338"/>
          </a:xfrm>
          <a:prstGeom prst="rect">
            <a:avLst/>
          </a:prstGeom>
        </p:spPr>
      </p:pic>
      <p:pic>
        <p:nvPicPr>
          <p:cNvPr id="3" name="MVI_0370.avi">
            <a:hlinkClick r:id="" action="ppaction://media"/>
          </p:cNvPr>
          <p:cNvPicPr>
            <a:picLocks noRot="1" noChangeAspect="1"/>
          </p:cNvPicPr>
          <p:nvPr>
            <a:videoFile r:link="rId2"/>
          </p:nvPr>
        </p:nvPicPr>
        <p:blipFill>
          <a:blip r:embed="rId5"/>
          <a:stretch>
            <a:fillRect/>
          </a:stretch>
        </p:blipFill>
        <p:spPr>
          <a:xfrm>
            <a:off x="4452926" y="3071811"/>
            <a:ext cx="4691074" cy="3786190"/>
          </a:xfrm>
          <a:prstGeom prst="rect">
            <a:avLst/>
          </a:prstGeom>
        </p:spPr>
      </p:pic>
      <p:sp>
        <p:nvSpPr>
          <p:cNvPr id="4" name="Управляющая кнопка: далее 3">
            <a:hlinkClick r:id="" action="ppaction://hlinkshowjump?jump=nextslide" highlightClick="1"/>
          </p:cNvPr>
          <p:cNvSpPr/>
          <p:nvPr/>
        </p:nvSpPr>
        <p:spPr>
          <a:xfrm>
            <a:off x="571472" y="5500702"/>
            <a:ext cx="1143008" cy="9286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fullScrn="1">
              <p:cMediaNode>
                <p:cTn id="13"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K:\DCIM\107PHOTO\SAM_2751.JPG"/>
          <p:cNvPicPr>
            <a:picLocks noChangeAspect="1" noChangeArrowheads="1"/>
          </p:cNvPicPr>
          <p:nvPr/>
        </p:nvPicPr>
        <p:blipFill>
          <a:blip r:embed="rId2" cstate="print"/>
          <a:srcRect/>
          <a:stretch>
            <a:fillRect/>
          </a:stretch>
        </p:blipFill>
        <p:spPr bwMode="auto">
          <a:xfrm>
            <a:off x="0" y="1"/>
            <a:ext cx="9143999" cy="6858000"/>
          </a:xfrm>
          <a:prstGeom prst="rect">
            <a:avLst/>
          </a:prstGeom>
          <a:noFill/>
        </p:spPr>
      </p:pic>
      <p:sp>
        <p:nvSpPr>
          <p:cNvPr id="3" name="Управляющая кнопка: далее 2">
            <a:hlinkClick r:id="" action="ppaction://hlinkshowjump?jump=nextslide" highlightClick="1"/>
          </p:cNvPr>
          <p:cNvSpPr/>
          <p:nvPr/>
        </p:nvSpPr>
        <p:spPr>
          <a:xfrm>
            <a:off x="0"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2" descr="H:\мои рисуночки\ФОТО АЛЬБОМ 2 (Май и начало июня 2011)\100PHOTO (Июнь- декабрь-2011;Январь, февраль, март и т.д.2012)\100PHOTO\101PHOTO\104PHOTO\105PHOTO\SAM_2101.JPG"/>
          <p:cNvPicPr>
            <a:picLocks noChangeAspect="1" noChangeArrowheads="1"/>
          </p:cNvPicPr>
          <p:nvPr/>
        </p:nvPicPr>
        <p:blipFill>
          <a:blip r:embed="rId2" cstate="print"/>
          <a:srcRect/>
          <a:stretch>
            <a:fillRect/>
          </a:stretch>
        </p:blipFill>
        <p:spPr bwMode="auto">
          <a:xfrm>
            <a:off x="0" y="142852"/>
            <a:ext cx="4381530" cy="3286148"/>
          </a:xfrm>
          <a:prstGeom prst="rect">
            <a:avLst/>
          </a:prstGeom>
          <a:noFill/>
        </p:spPr>
      </p:pic>
      <p:pic>
        <p:nvPicPr>
          <p:cNvPr id="3" name="Picture 2" descr="I:\ФОТО АЛЬБОМ 1460.jpg"/>
          <p:cNvPicPr>
            <a:picLocks noChangeAspect="1" noChangeArrowheads="1"/>
          </p:cNvPicPr>
          <p:nvPr/>
        </p:nvPicPr>
        <p:blipFill>
          <a:blip r:embed="rId3" cstate="print"/>
          <a:srcRect/>
          <a:stretch>
            <a:fillRect/>
          </a:stretch>
        </p:blipFill>
        <p:spPr bwMode="auto">
          <a:xfrm>
            <a:off x="2500298" y="3500439"/>
            <a:ext cx="4476747" cy="3357561"/>
          </a:xfrm>
          <a:prstGeom prst="rect">
            <a:avLst/>
          </a:prstGeom>
          <a:noFill/>
        </p:spPr>
      </p:pic>
      <p:pic>
        <p:nvPicPr>
          <p:cNvPr id="4" name="Picture 2" descr="H:\мои рисуночки\ФОТО АЛЬБОМ 2 (Май и начало июня 2011)\100PHOTO (Июнь- декабрь-2011;Январь, февраль, март и т.д.2012)\100PHOTO\101PHOTO\104PHOTO\105PHOTO\SAM_2112.JPG"/>
          <p:cNvPicPr>
            <a:picLocks noChangeAspect="1" noChangeArrowheads="1"/>
          </p:cNvPicPr>
          <p:nvPr/>
        </p:nvPicPr>
        <p:blipFill>
          <a:blip r:embed="rId4" cstate="print"/>
          <a:srcRect/>
          <a:stretch>
            <a:fillRect/>
          </a:stretch>
        </p:blipFill>
        <p:spPr bwMode="auto">
          <a:xfrm>
            <a:off x="4786282" y="142852"/>
            <a:ext cx="4357718" cy="3357562"/>
          </a:xfrm>
          <a:prstGeom prst="rect">
            <a:avLst/>
          </a:prstGeom>
          <a:noFill/>
        </p:spPr>
      </p:pic>
      <p:sp>
        <p:nvSpPr>
          <p:cNvPr id="6" name="Управляющая кнопка: домой 5">
            <a:hlinkClick r:id="rId5" action="ppaction://hlinksldjump" highlightClick="1"/>
          </p:cNvPr>
          <p:cNvSpPr/>
          <p:nvPr/>
        </p:nvSpPr>
        <p:spPr>
          <a:xfrm>
            <a:off x="0"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I:\SAM_2092.JPG"/>
          <p:cNvPicPr>
            <a:picLocks noChangeAspect="1" noChangeArrowheads="1"/>
          </p:cNvPicPr>
          <p:nvPr/>
        </p:nvPicPr>
        <p:blipFill>
          <a:blip r:embed="rId2" cstate="print"/>
          <a:srcRect/>
          <a:stretch>
            <a:fillRect/>
          </a:stretch>
        </p:blipFill>
        <p:spPr bwMode="auto">
          <a:xfrm>
            <a:off x="1" y="1"/>
            <a:ext cx="4857751" cy="3643314"/>
          </a:xfrm>
          <a:prstGeom prst="rect">
            <a:avLst/>
          </a:prstGeom>
          <a:noFill/>
        </p:spPr>
      </p:pic>
      <p:pic>
        <p:nvPicPr>
          <p:cNvPr id="3" name="Picture 2" descr="I:\SAM_2090.JPG"/>
          <p:cNvPicPr>
            <a:picLocks noChangeAspect="1" noChangeArrowheads="1"/>
          </p:cNvPicPr>
          <p:nvPr/>
        </p:nvPicPr>
        <p:blipFill>
          <a:blip r:embed="rId3" cstate="print"/>
          <a:srcRect/>
          <a:stretch>
            <a:fillRect/>
          </a:stretch>
        </p:blipFill>
        <p:spPr bwMode="auto">
          <a:xfrm>
            <a:off x="4286248" y="3214686"/>
            <a:ext cx="4857752" cy="3643314"/>
          </a:xfrm>
          <a:prstGeom prst="rect">
            <a:avLst/>
          </a:prstGeom>
          <a:noFill/>
        </p:spPr>
      </p:pic>
      <p:sp>
        <p:nvSpPr>
          <p:cNvPr id="4" name="Управляющая кнопка: домой 3">
            <a:hlinkClick r:id="rId4" action="ppaction://hlinksldjump" highlightClick="1"/>
          </p:cNvPr>
          <p:cNvSpPr/>
          <p:nvPr/>
        </p:nvSpPr>
        <p:spPr>
          <a:xfrm>
            <a:off x="0"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фоны для экрана\ФОТО АЛЬБОМ 100.jpg"/>
          <p:cNvPicPr>
            <a:picLocks noChangeAspect="1" noChangeArrowheads="1"/>
          </p:cNvPicPr>
          <p:nvPr/>
        </p:nvPicPr>
        <p:blipFill>
          <a:blip r:embed="rId2" cstate="print"/>
          <a:srcRect/>
          <a:stretch>
            <a:fillRect/>
          </a:stretch>
        </p:blipFill>
        <p:spPr bwMode="auto">
          <a:xfrm>
            <a:off x="0" y="1"/>
            <a:ext cx="5810257" cy="4357693"/>
          </a:xfrm>
          <a:prstGeom prst="rect">
            <a:avLst/>
          </a:prstGeom>
          <a:noFill/>
        </p:spPr>
      </p:pic>
      <p:pic>
        <p:nvPicPr>
          <p:cNvPr id="3" name="Picture 2" descr="H:\мои рисуночки\ФОТО АЛЬБОМ 2 (Май и начало июня 2011)\100PHOTO (Июнь- декабрь-2011;Январь, февраль, март и т.д.2012)\100PHOTO\101PHOTO\104PHOTO\105PHOTO\106PHOTO\SAM_5862.JPG"/>
          <p:cNvPicPr>
            <a:picLocks noChangeAspect="1" noChangeArrowheads="1"/>
          </p:cNvPicPr>
          <p:nvPr/>
        </p:nvPicPr>
        <p:blipFill>
          <a:blip r:embed="rId3" cstate="print"/>
          <a:srcRect/>
          <a:stretch>
            <a:fillRect/>
          </a:stretch>
        </p:blipFill>
        <p:spPr bwMode="auto">
          <a:xfrm>
            <a:off x="4190999" y="3143249"/>
            <a:ext cx="4953001" cy="3714751"/>
          </a:xfrm>
          <a:prstGeom prst="rect">
            <a:avLst/>
          </a:prstGeom>
          <a:noFill/>
        </p:spPr>
      </p:pic>
      <p:sp>
        <p:nvSpPr>
          <p:cNvPr id="4" name="Управляющая кнопка: домой 3">
            <a:hlinkClick r:id="rId4" action="ppaction://hlinksldjump" highlightClick="1"/>
          </p:cNvPr>
          <p:cNvSpPr/>
          <p:nvPr/>
        </p:nvSpPr>
        <p:spPr>
          <a:xfrm>
            <a:off x="0"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4678" y="214290"/>
            <a:ext cx="2286016" cy="461665"/>
          </a:xfrm>
          <a:prstGeom prst="rect">
            <a:avLst/>
          </a:prstGeom>
          <a:noFill/>
        </p:spPr>
        <p:txBody>
          <a:bodyPr wrap="square" rtlCol="0">
            <a:spAutoFit/>
          </a:bodyPr>
          <a:lstStyle/>
          <a:p>
            <a:pPr algn="ctr"/>
            <a:r>
              <a:rPr lang="ru-RU" sz="2400" dirty="0" err="1" smtClean="0">
                <a:solidFill>
                  <a:srgbClr val="C00000"/>
                </a:solidFill>
                <a:latin typeface="Times New Roman" pitchFamily="18" charset="0"/>
                <a:cs typeface="Times New Roman" pitchFamily="18" charset="0"/>
              </a:rPr>
              <a:t>Синквейн</a:t>
            </a:r>
            <a:endParaRPr lang="ru-RU" sz="2400" dirty="0">
              <a:solidFill>
                <a:srgbClr val="C00000"/>
              </a:solidFill>
              <a:latin typeface="Times New Roman" pitchFamily="18" charset="0"/>
              <a:cs typeface="Times New Roman" pitchFamily="18" charset="0"/>
            </a:endParaRPr>
          </a:p>
        </p:txBody>
      </p:sp>
      <p:sp>
        <p:nvSpPr>
          <p:cNvPr id="3" name="TextBox 2"/>
          <p:cNvSpPr txBox="1"/>
          <p:nvPr/>
        </p:nvSpPr>
        <p:spPr>
          <a:xfrm>
            <a:off x="4000496" y="2857496"/>
            <a:ext cx="4929222" cy="3785652"/>
          </a:xfrm>
          <a:prstGeom prst="rect">
            <a:avLst/>
          </a:prstGeom>
          <a:noFill/>
        </p:spPr>
        <p:txBody>
          <a:bodyPr wrap="square" rtlCol="0">
            <a:spAutoFit/>
          </a:bodyPr>
          <a:lstStyle/>
          <a:p>
            <a:pPr>
              <a:buFont typeface="Wingdings" pitchFamily="2" charset="2"/>
              <a:buChar char="ü"/>
            </a:pPr>
            <a:r>
              <a:rPr lang="ru-RU" sz="2400" dirty="0" smtClean="0">
                <a:solidFill>
                  <a:srgbClr val="0000FF"/>
                </a:solidFill>
                <a:latin typeface="Times New Roman" pitchFamily="18" charset="0"/>
                <a:cs typeface="Times New Roman" pitchFamily="18" charset="0"/>
              </a:rPr>
              <a:t>Свет</a:t>
            </a:r>
          </a:p>
          <a:p>
            <a:endParaRPr lang="ru-RU" sz="2400" dirty="0" smtClean="0">
              <a:solidFill>
                <a:srgbClr val="0000FF"/>
              </a:solidFill>
              <a:latin typeface="Times New Roman" pitchFamily="18" charset="0"/>
              <a:cs typeface="Times New Roman" pitchFamily="18" charset="0"/>
            </a:endParaRPr>
          </a:p>
          <a:p>
            <a:pPr>
              <a:buFont typeface="Wingdings" pitchFamily="2" charset="2"/>
              <a:buChar char="ü"/>
            </a:pPr>
            <a:r>
              <a:rPr lang="ru-RU" sz="2400" dirty="0" smtClean="0">
                <a:solidFill>
                  <a:srgbClr val="0000FF"/>
                </a:solidFill>
                <a:latin typeface="Times New Roman" pitchFamily="18" charset="0"/>
                <a:cs typeface="Times New Roman" pitchFamily="18" charset="0"/>
              </a:rPr>
              <a:t>Разноцветный, белый</a:t>
            </a:r>
          </a:p>
          <a:p>
            <a:endParaRPr lang="ru-RU" sz="2400" dirty="0" smtClean="0">
              <a:solidFill>
                <a:srgbClr val="0000FF"/>
              </a:solidFill>
              <a:latin typeface="Times New Roman" pitchFamily="18" charset="0"/>
              <a:cs typeface="Times New Roman" pitchFamily="18" charset="0"/>
            </a:endParaRPr>
          </a:p>
          <a:p>
            <a:pPr>
              <a:buFont typeface="Wingdings" pitchFamily="2" charset="2"/>
              <a:buChar char="ü"/>
            </a:pPr>
            <a:r>
              <a:rPr lang="ru-RU" sz="2400" dirty="0" smtClean="0">
                <a:solidFill>
                  <a:srgbClr val="0000FF"/>
                </a:solidFill>
                <a:latin typeface="Times New Roman" pitchFamily="18" charset="0"/>
                <a:cs typeface="Times New Roman" pitchFamily="18" charset="0"/>
              </a:rPr>
              <a:t>Освещает, отражается, преломляется</a:t>
            </a:r>
          </a:p>
          <a:p>
            <a:endParaRPr lang="ru-RU" sz="2400" dirty="0" smtClean="0">
              <a:solidFill>
                <a:srgbClr val="0000FF"/>
              </a:solidFill>
              <a:latin typeface="Times New Roman" pitchFamily="18" charset="0"/>
              <a:cs typeface="Times New Roman" pitchFamily="18" charset="0"/>
            </a:endParaRPr>
          </a:p>
          <a:p>
            <a:pPr>
              <a:buFont typeface="Wingdings" pitchFamily="2" charset="2"/>
              <a:buChar char="ü"/>
            </a:pPr>
            <a:r>
              <a:rPr lang="ru-RU" sz="2400" dirty="0" smtClean="0">
                <a:solidFill>
                  <a:srgbClr val="0000FF"/>
                </a:solidFill>
                <a:latin typeface="Times New Roman" pitchFamily="18" charset="0"/>
                <a:cs typeface="Times New Roman" pitchFamily="18" charset="0"/>
              </a:rPr>
              <a:t>Оптическое явление в атмосфере</a:t>
            </a:r>
          </a:p>
          <a:p>
            <a:endParaRPr lang="ru-RU" sz="2400" dirty="0" smtClean="0">
              <a:solidFill>
                <a:srgbClr val="0000FF"/>
              </a:solidFill>
              <a:latin typeface="Times New Roman" pitchFamily="18" charset="0"/>
              <a:cs typeface="Times New Roman" pitchFamily="18" charset="0"/>
            </a:endParaRPr>
          </a:p>
          <a:p>
            <a:pPr>
              <a:buFont typeface="Wingdings" pitchFamily="2" charset="2"/>
              <a:buChar char="ü"/>
            </a:pPr>
            <a:r>
              <a:rPr lang="ru-RU" sz="2400" smtClean="0">
                <a:solidFill>
                  <a:srgbClr val="0000FF"/>
                </a:solidFill>
                <a:latin typeface="Times New Roman" pitchFamily="18" charset="0"/>
                <a:cs typeface="Times New Roman" pitchFamily="18" charset="0"/>
              </a:rPr>
              <a:t>Радость</a:t>
            </a:r>
            <a:endParaRPr lang="ru-RU" sz="2400" dirty="0">
              <a:solidFill>
                <a:srgbClr val="0000FF"/>
              </a:solidFill>
              <a:latin typeface="Times New Roman" pitchFamily="18" charset="0"/>
              <a:cs typeface="Times New Roman" pitchFamily="18" charset="0"/>
            </a:endParaRPr>
          </a:p>
        </p:txBody>
      </p:sp>
      <p:sp>
        <p:nvSpPr>
          <p:cNvPr id="4" name="TextBox 3"/>
          <p:cNvSpPr txBox="1"/>
          <p:nvPr/>
        </p:nvSpPr>
        <p:spPr>
          <a:xfrm>
            <a:off x="785786" y="285728"/>
            <a:ext cx="1821076" cy="523220"/>
          </a:xfrm>
          <a:prstGeom prst="rect">
            <a:avLst/>
          </a:prstGeom>
          <a:noFill/>
        </p:spPr>
        <p:txBody>
          <a:bodyPr wrap="none" rtlCol="0">
            <a:spAutoFit/>
          </a:bodyPr>
          <a:lstStyle/>
          <a:p>
            <a:r>
              <a:rPr lang="ru-RU" sz="2800" dirty="0" smtClean="0"/>
              <a:t>Результат</a:t>
            </a:r>
            <a:endParaRPr lang="ru-RU" sz="2800" dirty="0"/>
          </a:p>
        </p:txBody>
      </p:sp>
      <p:sp>
        <p:nvSpPr>
          <p:cNvPr id="5" name="TextBox 4"/>
          <p:cNvSpPr txBox="1"/>
          <p:nvPr/>
        </p:nvSpPr>
        <p:spPr>
          <a:xfrm>
            <a:off x="0" y="785794"/>
            <a:ext cx="8947129" cy="1477328"/>
          </a:xfrm>
          <a:prstGeom prst="rect">
            <a:avLst/>
          </a:prstGeom>
          <a:noFill/>
        </p:spPr>
        <p:txBody>
          <a:bodyPr wrap="none" rtlCol="0">
            <a:spAutoFit/>
          </a:bodyPr>
          <a:lstStyle/>
          <a:p>
            <a:r>
              <a:rPr lang="ru-RU" dirty="0" smtClean="0">
                <a:latin typeface="Times New Roman" pitchFamily="18" charset="0"/>
                <a:cs typeface="Times New Roman" pitchFamily="18" charset="0"/>
              </a:rPr>
              <a:t>ЗАДАНИЕ: Составьте  </a:t>
            </a:r>
            <a:r>
              <a:rPr lang="ru-RU" dirty="0" err="1" smtClean="0">
                <a:latin typeface="Times New Roman" pitchFamily="18" charset="0"/>
                <a:cs typeface="Times New Roman" pitchFamily="18" charset="0"/>
              </a:rPr>
              <a:t>синквейн</a:t>
            </a:r>
            <a:r>
              <a:rPr lang="ru-RU" dirty="0" smtClean="0">
                <a:latin typeface="Times New Roman" pitchFamily="18" charset="0"/>
                <a:cs typeface="Times New Roman" pitchFamily="18" charset="0"/>
              </a:rPr>
              <a:t>, в котором первая строка это существительное – </a:t>
            </a:r>
            <a:r>
              <a:rPr lang="ru-RU" dirty="0" smtClean="0">
                <a:solidFill>
                  <a:srgbClr val="C00000"/>
                </a:solidFill>
                <a:latin typeface="Times New Roman" pitchFamily="18" charset="0"/>
                <a:cs typeface="Times New Roman" pitchFamily="18" charset="0"/>
              </a:rPr>
              <a:t>СВЕТ</a:t>
            </a:r>
          </a:p>
          <a:p>
            <a:r>
              <a:rPr lang="ru-RU" dirty="0" smtClean="0">
                <a:latin typeface="Times New Roman" pitchFamily="18" charset="0"/>
                <a:cs typeface="Times New Roman" pitchFamily="18" charset="0"/>
              </a:rPr>
              <a:t>                        вторая – два прилагательных(причастия)</a:t>
            </a:r>
          </a:p>
          <a:p>
            <a:r>
              <a:rPr lang="ru-RU" dirty="0" smtClean="0">
                <a:latin typeface="Times New Roman" pitchFamily="18" charset="0"/>
                <a:cs typeface="Times New Roman" pitchFamily="18" charset="0"/>
              </a:rPr>
              <a:t>                        третья – три глагола</a:t>
            </a:r>
          </a:p>
          <a:p>
            <a:r>
              <a:rPr lang="ru-RU" dirty="0" smtClean="0">
                <a:latin typeface="Times New Roman" pitchFamily="18" charset="0"/>
                <a:cs typeface="Times New Roman" pitchFamily="18" charset="0"/>
              </a:rPr>
              <a:t>                        четвёртая – предложение характеризующее рассматриваемый предмет</a:t>
            </a:r>
          </a:p>
          <a:p>
            <a:r>
              <a:rPr lang="ru-RU" dirty="0" smtClean="0">
                <a:latin typeface="Times New Roman" pitchFamily="18" charset="0"/>
                <a:cs typeface="Times New Roman" pitchFamily="18" charset="0"/>
              </a:rPr>
              <a:t>                        пятая – одно слово, показывающее эмоциональное отношение к предмету. </a:t>
            </a:r>
            <a:endParaRPr lang="ru-RU" dirty="0">
              <a:latin typeface="Times New Roman" pitchFamily="18" charset="0"/>
              <a:cs typeface="Times New Roman" pitchFamily="18" charset="0"/>
            </a:endParaRPr>
          </a:p>
        </p:txBody>
      </p:sp>
      <p:sp>
        <p:nvSpPr>
          <p:cNvPr id="7" name="TextBox 6"/>
          <p:cNvSpPr txBox="1"/>
          <p:nvPr/>
        </p:nvSpPr>
        <p:spPr>
          <a:xfrm>
            <a:off x="5643570" y="2357430"/>
            <a:ext cx="1297150" cy="461665"/>
          </a:xfrm>
          <a:prstGeom prst="rect">
            <a:avLst/>
          </a:prstGeom>
          <a:noFill/>
        </p:spPr>
        <p:txBody>
          <a:bodyPr wrap="none" rtlCol="0">
            <a:spAutoFit/>
          </a:bodyPr>
          <a:lstStyle/>
          <a:p>
            <a:r>
              <a:rPr lang="ru-RU" sz="2400" dirty="0" smtClean="0">
                <a:solidFill>
                  <a:srgbClr val="0000FF"/>
                </a:solidFill>
                <a:latin typeface="Times New Roman" pitchFamily="18" charset="0"/>
                <a:cs typeface="Times New Roman" pitchFamily="18" charset="0"/>
              </a:rPr>
              <a:t>Пример:</a:t>
            </a:r>
            <a:endParaRPr lang="ru-RU" sz="2400"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14282" y="2571744"/>
            <a:ext cx="3786246" cy="39290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14282" y="785794"/>
          <a:ext cx="8358246" cy="3500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09054" y="4000504"/>
            <a:ext cx="8934946" cy="2554545"/>
          </a:xfrm>
          <a:prstGeom prst="rect">
            <a:avLst/>
          </a:prstGeom>
          <a:noFill/>
        </p:spPr>
        <p:txBody>
          <a:bodyPr wrap="none" rtlCol="0">
            <a:spAutoFit/>
          </a:bodyPr>
          <a:lstStyle/>
          <a:p>
            <a:pPr algn="just"/>
            <a:r>
              <a:rPr lang="ru-RU" sz="2000" dirty="0" smtClean="0">
                <a:solidFill>
                  <a:srgbClr val="C00000"/>
                </a:solidFill>
                <a:latin typeface="Times New Roman" pitchFamily="18" charset="0"/>
                <a:cs typeface="Times New Roman" pitchFamily="18" charset="0"/>
              </a:rPr>
              <a:t>В процессе работы  формировались: </a:t>
            </a:r>
          </a:p>
          <a:p>
            <a:pPr algn="just"/>
            <a:endParaRPr lang="ru-RU" sz="2000" dirty="0" smtClean="0">
              <a:solidFill>
                <a:srgbClr val="C00000"/>
              </a:solidFill>
              <a:latin typeface="Times New Roman" pitchFamily="18" charset="0"/>
              <a:cs typeface="Times New Roman" pitchFamily="18" charset="0"/>
            </a:endParaRPr>
          </a:p>
          <a:p>
            <a:pPr algn="just"/>
            <a:r>
              <a:rPr lang="ru-RU" sz="2000" dirty="0" smtClean="0">
                <a:solidFill>
                  <a:srgbClr val="C00000"/>
                </a:solidFill>
                <a:latin typeface="Times New Roman" pitchFamily="18" charset="0"/>
                <a:cs typeface="Times New Roman" pitchFamily="18" charset="0"/>
              </a:rPr>
              <a:t>личностные УУД -  развитие внутреннего ресурса</a:t>
            </a:r>
          </a:p>
          <a:p>
            <a:pPr algn="just"/>
            <a:endParaRPr lang="ru-RU" sz="2000" dirty="0" smtClean="0">
              <a:solidFill>
                <a:srgbClr val="C00000"/>
              </a:solidFill>
              <a:latin typeface="Times New Roman" pitchFamily="18" charset="0"/>
              <a:cs typeface="Times New Roman" pitchFamily="18" charset="0"/>
            </a:endParaRPr>
          </a:p>
          <a:p>
            <a:pPr algn="just"/>
            <a:r>
              <a:rPr lang="ru-RU" sz="2000" dirty="0" smtClean="0">
                <a:solidFill>
                  <a:srgbClr val="C00000"/>
                </a:solidFill>
                <a:latin typeface="Times New Roman" pitchFamily="18" charset="0"/>
                <a:cs typeface="Times New Roman" pitchFamily="18" charset="0"/>
              </a:rPr>
              <a:t> регулятивные - </a:t>
            </a:r>
            <a:r>
              <a:rPr lang="ru-RU" sz="2000" dirty="0" err="1" smtClean="0">
                <a:solidFill>
                  <a:srgbClr val="C00000"/>
                </a:solidFill>
                <a:latin typeface="Times New Roman" pitchFamily="18" charset="0"/>
                <a:cs typeface="Times New Roman" pitchFamily="18" charset="0"/>
              </a:rPr>
              <a:t>целеполагание</a:t>
            </a:r>
            <a:r>
              <a:rPr lang="ru-RU" sz="2000" dirty="0" smtClean="0">
                <a:solidFill>
                  <a:srgbClr val="C00000"/>
                </a:solidFill>
                <a:latin typeface="Times New Roman" pitchFamily="18" charset="0"/>
                <a:cs typeface="Times New Roman" pitchFamily="18" charset="0"/>
              </a:rPr>
              <a:t>, планирование</a:t>
            </a:r>
          </a:p>
          <a:p>
            <a:pPr algn="just"/>
            <a:endParaRPr lang="ru-RU" sz="2000" dirty="0" smtClean="0">
              <a:solidFill>
                <a:srgbClr val="C00000"/>
              </a:solidFill>
              <a:latin typeface="Times New Roman" pitchFamily="18" charset="0"/>
              <a:cs typeface="Times New Roman" pitchFamily="18" charset="0"/>
            </a:endParaRPr>
          </a:p>
          <a:p>
            <a:pPr algn="just"/>
            <a:r>
              <a:rPr lang="ru-RU" sz="2000" dirty="0" smtClean="0">
                <a:solidFill>
                  <a:srgbClr val="C00000"/>
                </a:solidFill>
                <a:latin typeface="Times New Roman" pitchFamily="18" charset="0"/>
                <a:cs typeface="Times New Roman" pitchFamily="18" charset="0"/>
              </a:rPr>
              <a:t> познавательные -  поиск и выделение информации; структурирование знаний , </a:t>
            </a:r>
          </a:p>
          <a:p>
            <a:pPr algn="just"/>
            <a:r>
              <a:rPr lang="ru-RU" sz="2000" dirty="0" smtClean="0">
                <a:solidFill>
                  <a:srgbClr val="C00000"/>
                </a:solidFill>
                <a:latin typeface="Times New Roman" pitchFamily="18" charset="0"/>
                <a:cs typeface="Times New Roman" pitchFamily="18" charset="0"/>
              </a:rPr>
              <a:t>                     создание алгоритма работы</a:t>
            </a:r>
            <a:endParaRPr lang="ru-RU" sz="2000" dirty="0">
              <a:solidFill>
                <a:srgbClr val="C00000"/>
              </a:solidFill>
              <a:latin typeface="Times New Roman" pitchFamily="18" charset="0"/>
              <a:cs typeface="Times New Roman" pitchFamily="18" charset="0"/>
            </a:endParaRPr>
          </a:p>
        </p:txBody>
      </p:sp>
      <p:sp>
        <p:nvSpPr>
          <p:cNvPr id="5" name="TextBox 4"/>
          <p:cNvSpPr txBox="1"/>
          <p:nvPr/>
        </p:nvSpPr>
        <p:spPr>
          <a:xfrm>
            <a:off x="1071538" y="357166"/>
            <a:ext cx="7143800" cy="461665"/>
          </a:xfrm>
          <a:prstGeom prst="rect">
            <a:avLst/>
          </a:prstGeom>
          <a:noFill/>
        </p:spPr>
        <p:txBody>
          <a:bodyPr wrap="square" rtlCol="0">
            <a:spAutoFit/>
          </a:bodyPr>
          <a:lstStyle/>
          <a:p>
            <a:r>
              <a:rPr lang="ru-RU" sz="2400" dirty="0" smtClean="0">
                <a:solidFill>
                  <a:srgbClr val="C00000"/>
                </a:solidFill>
                <a:latin typeface="Times New Roman" pitchFamily="18" charset="0"/>
                <a:cs typeface="Times New Roman" pitchFamily="18" charset="0"/>
              </a:rPr>
              <a:t>            Проблема:   Почему мир разноцветный?</a:t>
            </a:r>
            <a:endParaRPr lang="ru-RU" sz="2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785794"/>
            <a:ext cx="7894662" cy="2862322"/>
          </a:xfrm>
          <a:prstGeom prst="rect">
            <a:avLst/>
          </a:prstGeom>
          <a:noFill/>
        </p:spPr>
        <p:txBody>
          <a:bodyPr wrap="none" rtlCol="0">
            <a:spAutoFit/>
          </a:bodyPr>
          <a:lstStyle/>
          <a:p>
            <a:r>
              <a:rPr lang="ru-RU" dirty="0" smtClean="0">
                <a:latin typeface="Times New Roman" pitchFamily="18" charset="0"/>
                <a:cs typeface="Times New Roman" pitchFamily="18" charset="0"/>
              </a:rPr>
              <a:t>Литература:</a:t>
            </a:r>
          </a:p>
          <a:p>
            <a:r>
              <a:rPr lang="ru-RU" dirty="0" smtClean="0">
                <a:latin typeface="Times New Roman" pitchFamily="18" charset="0"/>
                <a:cs typeface="Times New Roman" pitchFamily="18" charset="0"/>
              </a:rPr>
              <a:t>1. Естествознание. 6 </a:t>
            </a:r>
            <a:r>
              <a:rPr lang="ru-RU" dirty="0" err="1" smtClean="0">
                <a:latin typeface="Times New Roman" pitchFamily="18" charset="0"/>
                <a:cs typeface="Times New Roman" pitchFamily="18" charset="0"/>
              </a:rPr>
              <a:t>кл</a:t>
            </a:r>
            <a:r>
              <a:rPr lang="ru-RU" dirty="0" smtClean="0">
                <a:latin typeface="Times New Roman" pitchFamily="18" charset="0"/>
                <a:cs typeface="Times New Roman" pitchFamily="18" charset="0"/>
              </a:rPr>
              <a:t>./ А.Н. Воробьёв, Р.П. Иванова, И.Г. Кириллова и др.:, -</a:t>
            </a:r>
          </a:p>
          <a:p>
            <a:r>
              <a:rPr lang="ru-RU" dirty="0" smtClean="0">
                <a:latin typeface="Times New Roman" pitchFamily="18" charset="0"/>
                <a:cs typeface="Times New Roman" pitchFamily="18" charset="0"/>
              </a:rPr>
              <a:t>3е изд. – М.: Просвещение,2000.</a:t>
            </a:r>
          </a:p>
          <a:p>
            <a:r>
              <a:rPr lang="ru-RU" dirty="0" smtClean="0">
                <a:latin typeface="Times New Roman" pitchFamily="18" charset="0"/>
                <a:cs typeface="Times New Roman" pitchFamily="18" charset="0"/>
              </a:rPr>
              <a:t>2. Природа и человек. 5 </a:t>
            </a:r>
            <a:r>
              <a:rPr lang="ru-RU" dirty="0" err="1" smtClean="0">
                <a:latin typeface="Times New Roman" pitchFamily="18" charset="0"/>
                <a:cs typeface="Times New Roman" pitchFamily="18" charset="0"/>
              </a:rPr>
              <a:t>кл</a:t>
            </a:r>
            <a:r>
              <a:rPr lang="ru-RU" dirty="0" smtClean="0">
                <a:latin typeface="Times New Roman" pitchFamily="18" charset="0"/>
                <a:cs typeface="Times New Roman" pitchFamily="18" charset="0"/>
              </a:rPr>
              <a:t>./ В.И. </a:t>
            </a:r>
            <a:r>
              <a:rPr lang="ru-RU" dirty="0" err="1" smtClean="0">
                <a:latin typeface="Times New Roman" pitchFamily="18" charset="0"/>
                <a:cs typeface="Times New Roman" pitchFamily="18" charset="0"/>
              </a:rPr>
              <a:t>Сивоглазов</a:t>
            </a:r>
            <a:r>
              <a:rPr lang="ru-RU" dirty="0" smtClean="0">
                <a:latin typeface="Times New Roman" pitchFamily="18" charset="0"/>
                <a:cs typeface="Times New Roman" pitchFamily="18" charset="0"/>
              </a:rPr>
              <a:t>, А.А. Плешаков – 2е изд. – </a:t>
            </a:r>
          </a:p>
          <a:p>
            <a:r>
              <a:rPr lang="ru-RU" dirty="0" smtClean="0">
                <a:latin typeface="Times New Roman" pitchFamily="18" charset="0"/>
                <a:cs typeface="Times New Roman" pitchFamily="18" charset="0"/>
              </a:rPr>
              <a:t>М.: Просвещение, 1997.</a:t>
            </a:r>
          </a:p>
          <a:p>
            <a:r>
              <a:rPr lang="ru-RU" dirty="0" smtClean="0">
                <a:latin typeface="Times New Roman" pitchFamily="18" charset="0"/>
                <a:cs typeface="Times New Roman" pitchFamily="18" charset="0"/>
              </a:rPr>
              <a:t>3. </a:t>
            </a:r>
            <a:r>
              <a:rPr lang="ru-RU" dirty="0" err="1" smtClean="0">
                <a:latin typeface="Times New Roman" pitchFamily="18" charset="0"/>
                <a:cs typeface="Times New Roman" pitchFamily="18" charset="0"/>
              </a:rPr>
              <a:t>изика</a:t>
            </a:r>
            <a:r>
              <a:rPr lang="ru-RU" dirty="0" smtClean="0">
                <a:latin typeface="Times New Roman" pitchFamily="18" charset="0"/>
                <a:cs typeface="Times New Roman" pitchFamily="18" charset="0"/>
              </a:rPr>
              <a:t>. 8 </a:t>
            </a:r>
            <a:r>
              <a:rPr lang="ru-RU" dirty="0" err="1" smtClean="0">
                <a:latin typeface="Times New Roman" pitchFamily="18" charset="0"/>
                <a:cs typeface="Times New Roman" pitchFamily="18" charset="0"/>
              </a:rPr>
              <a:t>кл</a:t>
            </a:r>
            <a:r>
              <a:rPr lang="ru-RU" dirty="0" smtClean="0">
                <a:latin typeface="Times New Roman" pitchFamily="18" charset="0"/>
                <a:cs typeface="Times New Roman" pitchFamily="18" charset="0"/>
              </a:rPr>
              <a:t>./ А.В. </a:t>
            </a:r>
            <a:r>
              <a:rPr lang="ru-RU" dirty="0" err="1" smtClean="0">
                <a:latin typeface="Times New Roman" pitchFamily="18" charset="0"/>
                <a:cs typeface="Times New Roman" pitchFamily="18" charset="0"/>
              </a:rPr>
              <a:t>Перышкин</a:t>
            </a:r>
            <a:r>
              <a:rPr lang="ru-RU" dirty="0" smtClean="0">
                <a:latin typeface="Times New Roman" pitchFamily="18" charset="0"/>
                <a:cs typeface="Times New Roman" pitchFamily="18" charset="0"/>
              </a:rPr>
              <a:t>.- 11е изд. </a:t>
            </a:r>
            <a:r>
              <a:rPr lang="ru-RU" dirty="0" err="1" smtClean="0">
                <a:latin typeface="Times New Roman" pitchFamily="18" charset="0"/>
                <a:cs typeface="Times New Roman" pitchFamily="18" charset="0"/>
              </a:rPr>
              <a:t>Дораб</a:t>
            </a:r>
            <a:r>
              <a:rPr lang="ru-RU" dirty="0" smtClean="0">
                <a:latin typeface="Times New Roman" pitchFamily="18" charset="0"/>
                <a:cs typeface="Times New Roman" pitchFamily="18" charset="0"/>
              </a:rPr>
              <a:t>. – М.: Дрофа, 2008.</a:t>
            </a:r>
          </a:p>
          <a:p>
            <a:r>
              <a:rPr lang="ru-RU" dirty="0" smtClean="0">
                <a:latin typeface="Times New Roman" pitchFamily="18" charset="0"/>
                <a:cs typeface="Times New Roman" pitchFamily="18" charset="0"/>
              </a:rPr>
              <a:t>4 Ресурсы ИНТЕРНЕТ сети:</a:t>
            </a: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3" name="Прямоугольник 2"/>
          <p:cNvSpPr/>
          <p:nvPr/>
        </p:nvSpPr>
        <p:spPr>
          <a:xfrm>
            <a:off x="714348" y="2786058"/>
            <a:ext cx="4572000" cy="923330"/>
          </a:xfrm>
          <a:prstGeom prst="rect">
            <a:avLst/>
          </a:prstGeom>
        </p:spPr>
        <p:txBody>
          <a:bodyPr>
            <a:spAutoFit/>
          </a:bodyPr>
          <a:lstStyle/>
          <a:p>
            <a:r>
              <a:rPr lang="en-US" dirty="0" smtClean="0">
                <a:hlinkClick r:id="rId2"/>
              </a:rPr>
              <a:t>http://ru.wikipedia.org/wiki/%D0%E0%E4%F3%E3%E0</a:t>
            </a:r>
            <a:endParaRPr lang="ru-RU" dirty="0" smtClean="0"/>
          </a:p>
          <a:p>
            <a:endParaRPr lang="ru-RU" dirty="0"/>
          </a:p>
        </p:txBody>
      </p:sp>
      <p:sp>
        <p:nvSpPr>
          <p:cNvPr id="4" name="Прямоугольник 3"/>
          <p:cNvSpPr/>
          <p:nvPr/>
        </p:nvSpPr>
        <p:spPr>
          <a:xfrm>
            <a:off x="785786" y="3429000"/>
            <a:ext cx="4572000" cy="646331"/>
          </a:xfrm>
          <a:prstGeom prst="rect">
            <a:avLst/>
          </a:prstGeom>
        </p:spPr>
        <p:txBody>
          <a:bodyPr>
            <a:spAutoFit/>
          </a:bodyPr>
          <a:lstStyle/>
          <a:p>
            <a:r>
              <a:rPr lang="ru-RU" dirty="0" smtClean="0">
                <a:hlinkClick r:id="rId3"/>
              </a:rPr>
              <a:t>http://picasso.3dn.ru/photo/151-</a:t>
            </a:r>
            <a:endParaRPr lang="ru-RU" dirty="0" smtClean="0"/>
          </a:p>
          <a:p>
            <a:endParaRPr lang="ru-RU" dirty="0"/>
          </a:p>
        </p:txBody>
      </p:sp>
      <p:sp>
        <p:nvSpPr>
          <p:cNvPr id="5" name="Прямоугольник 4"/>
          <p:cNvSpPr/>
          <p:nvPr/>
        </p:nvSpPr>
        <p:spPr>
          <a:xfrm>
            <a:off x="857224" y="3929066"/>
            <a:ext cx="4572000" cy="923330"/>
          </a:xfrm>
          <a:prstGeom prst="rect">
            <a:avLst/>
          </a:prstGeom>
        </p:spPr>
        <p:txBody>
          <a:bodyPr>
            <a:spAutoFit/>
          </a:bodyPr>
          <a:lstStyle/>
          <a:p>
            <a:r>
              <a:rPr lang="ru-RU" dirty="0" smtClean="0">
                <a:hlinkClick r:id="rId4"/>
              </a:rPr>
              <a:t>http://tbahtina.ucoz.ru/index/tvorcheskoe_zadanie/0-7</a:t>
            </a:r>
            <a:endParaRPr lang="ru-RU" dirty="0" smtClean="0"/>
          </a:p>
          <a:p>
            <a:endParaRPr lang="ru-RU" dirty="0" smtClean="0"/>
          </a:p>
        </p:txBody>
      </p:sp>
      <p:sp>
        <p:nvSpPr>
          <p:cNvPr id="6" name="Прямоугольник 5"/>
          <p:cNvSpPr/>
          <p:nvPr/>
        </p:nvSpPr>
        <p:spPr>
          <a:xfrm>
            <a:off x="500034" y="4643446"/>
            <a:ext cx="4572000" cy="646331"/>
          </a:xfrm>
          <a:prstGeom prst="rect">
            <a:avLst/>
          </a:prstGeom>
        </p:spPr>
        <p:txBody>
          <a:bodyPr>
            <a:spAutoFit/>
          </a:bodyPr>
          <a:lstStyle/>
          <a:p>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571472" y="571480"/>
          <a:ext cx="8072494"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500430" y="0"/>
            <a:ext cx="2080185" cy="461665"/>
          </a:xfrm>
          <a:prstGeom prst="rect">
            <a:avLst/>
          </a:prstGeom>
          <a:noFill/>
        </p:spPr>
        <p:txBody>
          <a:bodyPr wrap="none" rtlCol="0">
            <a:spAutoFit/>
          </a:bodyPr>
          <a:lstStyle/>
          <a:p>
            <a:r>
              <a:rPr lang="ru-RU" sz="2400" dirty="0" smtClean="0">
                <a:solidFill>
                  <a:srgbClr val="C00000"/>
                </a:solidFill>
                <a:latin typeface="Times New Roman" pitchFamily="18" charset="0"/>
                <a:cs typeface="Times New Roman" pitchFamily="18" charset="0"/>
              </a:rPr>
              <a:t>Планирование</a:t>
            </a:r>
            <a:endParaRPr lang="ru-RU" sz="2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42852"/>
            <a:ext cx="8229600" cy="1143008"/>
          </a:xfrm>
        </p:spPr>
        <p:txBody>
          <a:bodyPr/>
          <a:lstStyle/>
          <a:p>
            <a:pPr algn="ctr">
              <a:buNone/>
            </a:pPr>
            <a:r>
              <a:rPr lang="ru-RU" dirty="0" smtClean="0">
                <a:solidFill>
                  <a:srgbClr val="C00000"/>
                </a:solidFill>
                <a:latin typeface="Times New Roman" pitchFamily="18" charset="0"/>
                <a:cs typeface="Times New Roman" pitchFamily="18" charset="0"/>
              </a:rPr>
              <a:t>Мы часто видим радугу. </a:t>
            </a:r>
          </a:p>
          <a:p>
            <a:pPr>
              <a:buNone/>
            </a:pPr>
            <a:r>
              <a:rPr lang="ru-RU" sz="2800" dirty="0" smtClean="0">
                <a:solidFill>
                  <a:srgbClr val="C00000"/>
                </a:solidFill>
                <a:latin typeface="Times New Roman" pitchFamily="18" charset="0"/>
                <a:cs typeface="Times New Roman" pitchFamily="18" charset="0"/>
              </a:rPr>
              <a:t>А что же это такое?</a:t>
            </a:r>
            <a:endParaRPr lang="ru-RU" sz="2800" dirty="0">
              <a:solidFill>
                <a:srgbClr val="C00000"/>
              </a:solidFill>
              <a:latin typeface="Times New Roman" pitchFamily="18" charset="0"/>
              <a:cs typeface="Times New Roman" pitchFamily="18" charset="0"/>
            </a:endParaRPr>
          </a:p>
        </p:txBody>
      </p:sp>
      <p:sp>
        <p:nvSpPr>
          <p:cNvPr id="4" name="Прямоугольник 3"/>
          <p:cNvSpPr/>
          <p:nvPr/>
        </p:nvSpPr>
        <p:spPr>
          <a:xfrm>
            <a:off x="4000496" y="857232"/>
            <a:ext cx="4857784" cy="2246769"/>
          </a:xfrm>
          <a:prstGeom prst="rect">
            <a:avLst/>
          </a:prstGeom>
        </p:spPr>
        <p:txBody>
          <a:bodyPr wrap="square">
            <a:spAutoFit/>
          </a:bodyPr>
          <a:lstStyle/>
          <a:p>
            <a:pPr algn="ctr"/>
            <a:r>
              <a:rPr lang="ru-RU" sz="2000" dirty="0" smtClean="0">
                <a:solidFill>
                  <a:srgbClr val="FF0000"/>
                </a:solidFill>
                <a:latin typeface="Times New Roman" pitchFamily="18" charset="0"/>
                <a:cs typeface="Times New Roman" pitchFamily="18" charset="0"/>
              </a:rPr>
              <a:t>Радуга.</a:t>
            </a:r>
          </a:p>
          <a:p>
            <a:r>
              <a:rPr lang="ru-RU" sz="2000" dirty="0" smtClean="0">
                <a:solidFill>
                  <a:srgbClr val="002060"/>
                </a:solidFill>
                <a:latin typeface="Times New Roman" pitchFamily="18" charset="0"/>
                <a:cs typeface="Times New Roman" pitchFamily="18" charset="0"/>
              </a:rPr>
              <a:t> Объясняется по-разному. </a:t>
            </a:r>
          </a:p>
          <a:p>
            <a:r>
              <a:rPr lang="ru-RU" sz="2000" dirty="0" smtClean="0">
                <a:solidFill>
                  <a:srgbClr val="002060"/>
                </a:solidFill>
                <a:latin typeface="Times New Roman" pitchFamily="18" charset="0"/>
                <a:cs typeface="Times New Roman" pitchFamily="18" charset="0"/>
              </a:rPr>
              <a:t>Скорее всего, переоформление </a:t>
            </a:r>
            <a:r>
              <a:rPr lang="ru-RU" sz="2000" dirty="0" err="1" smtClean="0">
                <a:solidFill>
                  <a:srgbClr val="002060"/>
                </a:solidFill>
                <a:latin typeface="Times New Roman" pitchFamily="18" charset="0"/>
                <a:cs typeface="Times New Roman" pitchFamily="18" charset="0"/>
              </a:rPr>
              <a:t>райдуга</a:t>
            </a:r>
            <a:r>
              <a:rPr lang="ru-RU" sz="2000" dirty="0" smtClean="0">
                <a:solidFill>
                  <a:srgbClr val="002060"/>
                </a:solidFill>
                <a:latin typeface="Times New Roman" pitchFamily="18" charset="0"/>
                <a:cs typeface="Times New Roman" pitchFamily="18" charset="0"/>
              </a:rPr>
              <a:t> (ср. диал. </a:t>
            </a:r>
            <a:r>
              <a:rPr lang="ru-RU" sz="2000" dirty="0" err="1" smtClean="0">
                <a:solidFill>
                  <a:srgbClr val="002060"/>
                </a:solidFill>
                <a:latin typeface="Times New Roman" pitchFamily="18" charset="0"/>
                <a:cs typeface="Times New Roman" pitchFamily="18" charset="0"/>
              </a:rPr>
              <a:t>укр</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райдуга</a:t>
            </a:r>
            <a:r>
              <a:rPr lang="ru-RU" sz="2000" dirty="0" smtClean="0">
                <a:solidFill>
                  <a:srgbClr val="002060"/>
                </a:solidFill>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которое является сложением рай и дуга.</a:t>
            </a:r>
          </a:p>
          <a:p>
            <a:r>
              <a:rPr lang="ru-RU" sz="2000" dirty="0" smtClean="0">
                <a:solidFill>
                  <a:srgbClr val="C0000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 В таком случае радуга буквально   -                             "пестрая дуга»</a:t>
            </a:r>
            <a:endParaRPr lang="ru-RU" sz="2000" dirty="0">
              <a:solidFill>
                <a:srgbClr val="002060"/>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a:srcRect/>
          <a:stretch>
            <a:fillRect/>
          </a:stretch>
        </p:blipFill>
        <p:spPr bwMode="auto">
          <a:xfrm flipH="1">
            <a:off x="5072034" y="3429000"/>
            <a:ext cx="4071966" cy="3429000"/>
          </a:xfrm>
          <a:prstGeom prst="rect">
            <a:avLst/>
          </a:prstGeom>
          <a:noFill/>
          <a:ln w="9525">
            <a:noFill/>
            <a:miter lim="800000"/>
            <a:headEnd/>
            <a:tailEnd/>
          </a:ln>
          <a:effectLst/>
        </p:spPr>
      </p:pic>
      <p:pic>
        <p:nvPicPr>
          <p:cNvPr id="6" name="Picture 2" descr="C:\Users\км\Desktop\айпод\59-3277201297861240324348.jpg"/>
          <p:cNvPicPr>
            <a:picLocks noChangeAspect="1" noChangeArrowheads="1"/>
          </p:cNvPicPr>
          <p:nvPr/>
        </p:nvPicPr>
        <p:blipFill>
          <a:blip r:embed="rId3" cstate="print"/>
          <a:stretch>
            <a:fillRect/>
          </a:stretch>
        </p:blipFill>
        <p:spPr bwMode="auto">
          <a:xfrm>
            <a:off x="0" y="3429000"/>
            <a:ext cx="485775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srcRect/>
          <a:stretch>
            <a:fillRect/>
          </a:stretch>
        </p:blipFill>
        <p:spPr bwMode="auto">
          <a:xfrm>
            <a:off x="0" y="0"/>
            <a:ext cx="4556125" cy="6858000"/>
          </a:xfrm>
          <a:prstGeom prst="rect">
            <a:avLst/>
          </a:prstGeom>
          <a:noFill/>
          <a:ln w="9525">
            <a:noFill/>
            <a:miter lim="800000"/>
            <a:headEnd/>
            <a:tailEnd/>
          </a:ln>
          <a:effectLst/>
        </p:spPr>
      </p:pic>
      <p:sp>
        <p:nvSpPr>
          <p:cNvPr id="5" name="Прямоугольник 4"/>
          <p:cNvSpPr/>
          <p:nvPr/>
        </p:nvSpPr>
        <p:spPr>
          <a:xfrm>
            <a:off x="4572000" y="857232"/>
            <a:ext cx="4572000" cy="5509200"/>
          </a:xfrm>
          <a:prstGeom prst="rect">
            <a:avLst/>
          </a:prstGeom>
        </p:spPr>
        <p:txBody>
          <a:bodyPr wrap="square">
            <a:spAutoFit/>
          </a:bodyPr>
          <a:lstStyle/>
          <a:p>
            <a:pPr>
              <a:buNone/>
            </a:pPr>
            <a:r>
              <a:rPr lang="ru-RU" sz="2000" dirty="0" smtClean="0">
                <a:solidFill>
                  <a:srgbClr val="FF0000"/>
                </a:solidFill>
                <a:latin typeface="Times New Roman" pitchFamily="18" charset="0"/>
                <a:cs typeface="Times New Roman" pitchFamily="18" charset="0"/>
              </a:rPr>
              <a:t>Радуга выглядит как разноцветная дуга или окружность, составленная из цветов спектра.</a:t>
            </a:r>
          </a:p>
          <a:p>
            <a:pPr algn="ctr">
              <a:buNone/>
            </a:pPr>
            <a:r>
              <a:rPr lang="ru-RU" sz="2400" dirty="0" smtClean="0">
                <a:solidFill>
                  <a:schemeClr val="accent6">
                    <a:lumMod val="50000"/>
                  </a:schemeClr>
                </a:solidFill>
                <a:latin typeface="Times New Roman" pitchFamily="18" charset="0"/>
                <a:cs typeface="Times New Roman" pitchFamily="18" charset="0"/>
              </a:rPr>
              <a:t>В радуге можно выделить  семь цветов:                </a:t>
            </a:r>
          </a:p>
          <a:p>
            <a:pPr algn="ctr">
              <a:buNone/>
            </a:pPr>
            <a:r>
              <a:rPr lang="ru-RU" sz="2400" dirty="0" smtClean="0">
                <a:solidFill>
                  <a:schemeClr val="accent6">
                    <a:lumMod val="50000"/>
                  </a:schemeClr>
                </a:solidFill>
                <a:latin typeface="Times New Roman" pitchFamily="18" charset="0"/>
                <a:cs typeface="Times New Roman" pitchFamily="18" charset="0"/>
              </a:rPr>
              <a:t>  </a:t>
            </a:r>
            <a:r>
              <a:rPr lang="ru-RU" sz="2400" dirty="0" smtClean="0">
                <a:solidFill>
                  <a:srgbClr val="FF0000"/>
                </a:solidFill>
                <a:latin typeface="Times New Roman" pitchFamily="18" charset="0"/>
                <a:cs typeface="Times New Roman" pitchFamily="18" charset="0"/>
              </a:rPr>
              <a:t>красный, </a:t>
            </a:r>
            <a:r>
              <a:rPr lang="ru-RU" sz="2400" dirty="0" smtClean="0">
                <a:solidFill>
                  <a:srgbClr val="FF9933"/>
                </a:solidFill>
                <a:latin typeface="Times New Roman" pitchFamily="18" charset="0"/>
                <a:cs typeface="Times New Roman" pitchFamily="18" charset="0"/>
              </a:rPr>
              <a:t>оранжевый</a:t>
            </a:r>
            <a:r>
              <a:rPr lang="ru-RU" sz="2400" dirty="0" smtClean="0">
                <a:solidFill>
                  <a:srgbClr val="FFFF00"/>
                </a:solidFill>
                <a:latin typeface="Times New Roman" pitchFamily="18" charset="0"/>
                <a:cs typeface="Times New Roman" pitchFamily="18" charset="0"/>
              </a:rPr>
              <a:t>,</a:t>
            </a:r>
          </a:p>
          <a:p>
            <a:pPr algn="ctr">
              <a:buNone/>
            </a:pPr>
            <a:r>
              <a:rPr lang="ru-RU" sz="2400" dirty="0" smtClean="0">
                <a:solidFill>
                  <a:srgbClr val="FFFF00"/>
                </a:solidFill>
                <a:latin typeface="Times New Roman" pitchFamily="18" charset="0"/>
                <a:cs typeface="Times New Roman" pitchFamily="18" charset="0"/>
              </a:rPr>
              <a:t> жёлтый</a:t>
            </a:r>
            <a:r>
              <a:rPr lang="ru-RU" sz="2400" dirty="0" smtClean="0">
                <a:solidFill>
                  <a:srgbClr val="008000"/>
                </a:solidFill>
                <a:latin typeface="Times New Roman" pitchFamily="18" charset="0"/>
                <a:cs typeface="Times New Roman" pitchFamily="18" charset="0"/>
              </a:rPr>
              <a:t>, зелёный, </a:t>
            </a:r>
          </a:p>
          <a:p>
            <a:pPr algn="ctr">
              <a:buNone/>
            </a:pPr>
            <a:r>
              <a:rPr lang="ru-RU" sz="2400" dirty="0" smtClean="0">
                <a:solidFill>
                  <a:schemeClr val="accent6"/>
                </a:solidFill>
                <a:latin typeface="Times New Roman" pitchFamily="18" charset="0"/>
                <a:cs typeface="Times New Roman" pitchFamily="18" charset="0"/>
              </a:rPr>
              <a:t>синий,</a:t>
            </a:r>
            <a:r>
              <a:rPr lang="ru-RU" sz="2400" dirty="0" smtClean="0">
                <a:latin typeface="Times New Roman" pitchFamily="18" charset="0"/>
                <a:cs typeface="Times New Roman" pitchFamily="18" charset="0"/>
              </a:rPr>
              <a:t> </a:t>
            </a:r>
            <a:r>
              <a:rPr lang="ru-RU" sz="2400" dirty="0" smtClean="0">
                <a:solidFill>
                  <a:srgbClr val="0000FF"/>
                </a:solidFill>
                <a:latin typeface="Times New Roman" pitchFamily="18" charset="0"/>
                <a:cs typeface="Times New Roman" pitchFamily="18" charset="0"/>
              </a:rPr>
              <a:t>индиго </a:t>
            </a:r>
            <a:r>
              <a:rPr lang="ru-RU" sz="2400" dirty="0" smtClean="0">
                <a:solidFill>
                  <a:schemeClr val="accent6">
                    <a:lumMod val="75000"/>
                  </a:schemeClr>
                </a:solidFill>
                <a:latin typeface="Times New Roman" pitchFamily="18" charset="0"/>
                <a:cs typeface="Times New Roman" pitchFamily="18" charset="0"/>
              </a:rPr>
              <a:t>и</a:t>
            </a:r>
            <a:r>
              <a:rPr lang="ru-RU" sz="2400" dirty="0" smtClean="0">
                <a:latin typeface="Times New Roman" pitchFamily="18" charset="0"/>
                <a:cs typeface="Times New Roman" pitchFamily="18" charset="0"/>
              </a:rPr>
              <a:t> </a:t>
            </a:r>
          </a:p>
          <a:p>
            <a:pPr algn="ctr">
              <a:buNone/>
            </a:pPr>
            <a:r>
              <a:rPr lang="ru-RU" sz="2400" dirty="0" smtClean="0">
                <a:solidFill>
                  <a:srgbClr val="7030A0"/>
                </a:solidFill>
                <a:latin typeface="Times New Roman" pitchFamily="18" charset="0"/>
                <a:cs typeface="Times New Roman" pitchFamily="18" charset="0"/>
              </a:rPr>
              <a:t>фиолетовый.</a:t>
            </a:r>
          </a:p>
          <a:p>
            <a:pPr>
              <a:buNone/>
            </a:pPr>
            <a:endParaRPr lang="ru-RU" dirty="0" smtClean="0">
              <a:latin typeface="Times New Roman" pitchFamily="18" charset="0"/>
              <a:cs typeface="Times New Roman" pitchFamily="18" charset="0"/>
            </a:endParaRPr>
          </a:p>
          <a:p>
            <a:pPr>
              <a:buNone/>
            </a:pPr>
            <a:r>
              <a:rPr lang="ru-RU" dirty="0" smtClean="0">
                <a:solidFill>
                  <a:schemeClr val="accent6">
                    <a:lumMod val="50000"/>
                  </a:schemeClr>
                </a:solidFill>
                <a:latin typeface="Times New Roman" pitchFamily="18" charset="0"/>
                <a:cs typeface="Times New Roman" pitchFamily="18" charset="0"/>
              </a:rPr>
              <a:t>    Хотя многоцветный спектр радуги непрерывен, во многих странах в нём выделяют 7 или 6 (например, в англоязычных странах) цветов.</a:t>
            </a:r>
          </a:p>
          <a:p>
            <a:pPr>
              <a:buNone/>
            </a:pPr>
            <a:endParaRPr lang="ru-RU" dirty="0" smtClean="0">
              <a:latin typeface="Times New Roman" pitchFamily="18" charset="0"/>
              <a:cs typeface="Times New Roman" pitchFamily="18" charset="0"/>
            </a:endParaRPr>
          </a:p>
          <a:p>
            <a:pPr>
              <a:buNone/>
            </a:pPr>
            <a:r>
              <a:rPr lang="ru-RU" dirty="0" smtClean="0">
                <a:solidFill>
                  <a:schemeClr val="accent6">
                    <a:lumMod val="50000"/>
                  </a:schemeClr>
                </a:solidFill>
                <a:latin typeface="Times New Roman" pitchFamily="18" charset="0"/>
                <a:cs typeface="Times New Roman" pitchFamily="18" charset="0"/>
              </a:rPr>
              <a:t> </a:t>
            </a:r>
            <a:r>
              <a:rPr lang="ru-RU" sz="2000" dirty="0" smtClean="0">
                <a:solidFill>
                  <a:schemeClr val="accent6">
                    <a:lumMod val="50000"/>
                  </a:schemeClr>
                </a:solidFill>
                <a:latin typeface="Times New Roman" pitchFamily="18" charset="0"/>
                <a:cs typeface="Times New Roman" pitchFamily="18" charset="0"/>
              </a:rPr>
              <a:t>Считают, что первым выбрал число 7</a:t>
            </a:r>
          </a:p>
          <a:p>
            <a:pPr>
              <a:buNone/>
            </a:pPr>
            <a:r>
              <a:rPr lang="ru-RU" sz="2000" dirty="0" smtClean="0">
                <a:solidFill>
                  <a:schemeClr val="accent6">
                    <a:lumMod val="50000"/>
                  </a:schemeClr>
                </a:solidFill>
                <a:latin typeface="Times New Roman" pitchFamily="18" charset="0"/>
                <a:cs typeface="Times New Roman" pitchFamily="18" charset="0"/>
              </a:rPr>
              <a:t> И. Ньютон.</a:t>
            </a:r>
            <a:endParaRPr lang="ru-RU" sz="2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0"/>
            <a:ext cx="8229600" cy="4525963"/>
          </a:xfrm>
        </p:spPr>
        <p:txBody>
          <a:bodyPr/>
          <a:lstStyle/>
          <a:p>
            <a:pPr>
              <a:buNone/>
            </a:pPr>
            <a:r>
              <a:rPr lang="ru-RU" sz="2400" dirty="0" smtClean="0">
                <a:solidFill>
                  <a:srgbClr val="C00000"/>
                </a:solidFill>
                <a:latin typeface="Times New Roman" pitchFamily="18" charset="0"/>
                <a:cs typeface="Times New Roman" pitchFamily="18" charset="0"/>
              </a:rPr>
              <a:t>Цвета в радуге расположены в последовательности, соответствующей спектру видимого света. В русском языке существуют мнемонические фразы для запоминания этой последовательности.</a:t>
            </a:r>
            <a:endParaRPr lang="ru-RU" sz="2400" dirty="0">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333868" y="2071678"/>
            <a:ext cx="4810132" cy="4786322"/>
          </a:xfrm>
          <a:prstGeom prst="rect">
            <a:avLst/>
          </a:prstGeom>
          <a:noFill/>
          <a:ln w="9525">
            <a:noFill/>
            <a:miter lim="800000"/>
            <a:headEnd/>
            <a:tailEnd/>
          </a:ln>
          <a:effectLst/>
        </p:spPr>
      </p:pic>
      <p:sp>
        <p:nvSpPr>
          <p:cNvPr id="4" name="Прямоугольник 3"/>
          <p:cNvSpPr/>
          <p:nvPr/>
        </p:nvSpPr>
        <p:spPr>
          <a:xfrm>
            <a:off x="285720" y="1500174"/>
            <a:ext cx="3929058" cy="5139869"/>
          </a:xfrm>
          <a:prstGeom prst="rect">
            <a:avLst/>
          </a:prstGeom>
        </p:spPr>
        <p:txBody>
          <a:bodyPr wrap="square">
            <a:spAutoFit/>
          </a:bodyPr>
          <a:lstStyle/>
          <a:p>
            <a:r>
              <a:rPr lang="ru-RU" b="1" dirty="0" smtClean="0">
                <a:solidFill>
                  <a:srgbClr val="C00000"/>
                </a:solidFill>
                <a:latin typeface="Times New Roman" pitchFamily="18" charset="0"/>
                <a:cs typeface="Times New Roman" pitchFamily="18" charset="0"/>
              </a:rPr>
              <a:t>Например:</a:t>
            </a:r>
          </a:p>
          <a:p>
            <a:r>
              <a:rPr lang="ru-RU" b="1" dirty="0" smtClean="0">
                <a:solidFill>
                  <a:srgbClr val="FF0000"/>
                </a:solidFill>
                <a:latin typeface="Times New Roman" pitchFamily="18" charset="0"/>
                <a:cs typeface="Times New Roman" pitchFamily="18" charset="0"/>
              </a:rPr>
              <a:t>К</a:t>
            </a:r>
            <a:r>
              <a:rPr lang="ru-RU" dirty="0" smtClean="0">
                <a:solidFill>
                  <a:srgbClr val="FF0000"/>
                </a:solidFill>
                <a:latin typeface="Times New Roman" pitchFamily="18" charset="0"/>
                <a:cs typeface="Times New Roman" pitchFamily="18" charset="0"/>
              </a:rPr>
              <a:t>ак </a:t>
            </a:r>
            <a:r>
              <a:rPr lang="ru-RU" b="1" dirty="0" smtClean="0">
                <a:solidFill>
                  <a:srgbClr val="FF0000"/>
                </a:solidFill>
                <a:latin typeface="Times New Roman" pitchFamily="18" charset="0"/>
                <a:cs typeface="Times New Roman" pitchFamily="18" charset="0"/>
              </a:rPr>
              <a:t>о</a:t>
            </a:r>
            <a:r>
              <a:rPr lang="ru-RU" dirty="0" smtClean="0">
                <a:solidFill>
                  <a:srgbClr val="FF0000"/>
                </a:solidFill>
                <a:latin typeface="Times New Roman" pitchFamily="18" charset="0"/>
                <a:cs typeface="Times New Roman" pitchFamily="18" charset="0"/>
              </a:rPr>
              <a:t>днажды </a:t>
            </a:r>
            <a:r>
              <a:rPr lang="ru-RU" b="1" dirty="0" smtClean="0">
                <a:solidFill>
                  <a:srgbClr val="FF0000"/>
                </a:solidFill>
                <a:latin typeface="Times New Roman" pitchFamily="18" charset="0"/>
                <a:cs typeface="Times New Roman" pitchFamily="18" charset="0"/>
              </a:rPr>
              <a:t>Жак-з</a:t>
            </a:r>
            <a:r>
              <a:rPr lang="ru-RU" dirty="0" smtClean="0">
                <a:solidFill>
                  <a:srgbClr val="FF0000"/>
                </a:solidFill>
                <a:latin typeface="Times New Roman" pitchFamily="18" charset="0"/>
                <a:cs typeface="Times New Roman" pitchFamily="18" charset="0"/>
              </a:rPr>
              <a:t>вонарь </a:t>
            </a:r>
            <a:r>
              <a:rPr lang="ru-RU" b="1" dirty="0" smtClean="0">
                <a:solidFill>
                  <a:srgbClr val="FF0000"/>
                </a:solidFill>
                <a:latin typeface="Times New Roman" pitchFamily="18" charset="0"/>
                <a:cs typeface="Times New Roman" pitchFamily="18" charset="0"/>
              </a:rPr>
              <a:t>г</a:t>
            </a:r>
            <a:r>
              <a:rPr lang="ru-RU" dirty="0" smtClean="0">
                <a:solidFill>
                  <a:srgbClr val="FF0000"/>
                </a:solidFill>
                <a:latin typeface="Times New Roman" pitchFamily="18" charset="0"/>
                <a:cs typeface="Times New Roman" pitchFamily="18" charset="0"/>
              </a:rPr>
              <a:t>оловой </a:t>
            </a:r>
            <a:r>
              <a:rPr lang="ru-RU" b="1" dirty="0" smtClean="0">
                <a:solidFill>
                  <a:srgbClr val="FF0000"/>
                </a:solidFill>
                <a:latin typeface="Times New Roman" pitchFamily="18" charset="0"/>
                <a:cs typeface="Times New Roman" pitchFamily="18" charset="0"/>
              </a:rPr>
              <a:t>с</a:t>
            </a:r>
            <a:r>
              <a:rPr lang="ru-RU" dirty="0" smtClean="0">
                <a:solidFill>
                  <a:srgbClr val="FF0000"/>
                </a:solidFill>
                <a:latin typeface="Times New Roman" pitchFamily="18" charset="0"/>
                <a:cs typeface="Times New Roman" pitchFamily="18" charset="0"/>
              </a:rPr>
              <a:t>ломал </a:t>
            </a:r>
            <a:r>
              <a:rPr lang="ru-RU" b="1" dirty="0" smtClean="0">
                <a:solidFill>
                  <a:srgbClr val="FF0000"/>
                </a:solidFill>
                <a:latin typeface="Times New Roman" pitchFamily="18" charset="0"/>
                <a:cs typeface="Times New Roman" pitchFamily="18" charset="0"/>
              </a:rPr>
              <a:t>ф</a:t>
            </a:r>
            <a:r>
              <a:rPr lang="ru-RU" dirty="0" smtClean="0">
                <a:solidFill>
                  <a:srgbClr val="FF0000"/>
                </a:solidFill>
                <a:latin typeface="Times New Roman" pitchFamily="18" charset="0"/>
                <a:cs typeface="Times New Roman" pitchFamily="18" charset="0"/>
              </a:rPr>
              <a:t>онарь.</a:t>
            </a:r>
          </a:p>
          <a:p>
            <a:r>
              <a:rPr lang="ru-RU" sz="2000" dirty="0" smtClean="0">
                <a:solidFill>
                  <a:srgbClr val="FF6600"/>
                </a:solidFill>
                <a:latin typeface="Times New Roman" pitchFamily="18" charset="0"/>
                <a:cs typeface="Times New Roman" pitchFamily="18" charset="0"/>
              </a:rPr>
              <a:t>Каждый охотник желает знать, где сидит фазан.</a:t>
            </a:r>
          </a:p>
          <a:p>
            <a:r>
              <a:rPr lang="ru-RU" dirty="0" smtClean="0">
                <a:solidFill>
                  <a:srgbClr val="FFFF00"/>
                </a:solidFill>
                <a:latin typeface="Times New Roman" pitchFamily="18" charset="0"/>
                <a:cs typeface="Times New Roman" pitchFamily="18" charset="0"/>
              </a:rPr>
              <a:t>Крот овце, жирафу, зайке гладил старые фуфайки.</a:t>
            </a:r>
          </a:p>
          <a:p>
            <a:r>
              <a:rPr lang="ru-RU" dirty="0" smtClean="0">
                <a:solidFill>
                  <a:srgbClr val="00B050"/>
                </a:solidFill>
                <a:latin typeface="Times New Roman" pitchFamily="18" charset="0"/>
                <a:cs typeface="Times New Roman" pitchFamily="18" charset="0"/>
              </a:rPr>
              <a:t>Как-то однажды Жан звонарь городской сломал фонарь .</a:t>
            </a:r>
          </a:p>
          <a:p>
            <a:endParaRPr lang="ru-RU" dirty="0" smtClean="0">
              <a:solidFill>
                <a:srgbClr val="00B050"/>
              </a:solidFill>
              <a:latin typeface="Times New Roman" pitchFamily="18" charset="0"/>
              <a:cs typeface="Times New Roman" pitchFamily="18" charset="0"/>
            </a:endParaRPr>
          </a:p>
          <a:p>
            <a:r>
              <a:rPr lang="ru-RU" dirty="0" smtClean="0">
                <a:solidFill>
                  <a:srgbClr val="0066FF"/>
                </a:solidFill>
                <a:latin typeface="Times New Roman" pitchFamily="18" charset="0"/>
                <a:cs typeface="Times New Roman" pitchFamily="18" charset="0"/>
              </a:rPr>
              <a:t>Каждый оформитель желает знать, где скачать </a:t>
            </a:r>
            <a:r>
              <a:rPr lang="ru-RU" dirty="0" err="1" smtClean="0">
                <a:solidFill>
                  <a:srgbClr val="0066FF"/>
                </a:solidFill>
                <a:latin typeface="Times New Roman" pitchFamily="18" charset="0"/>
                <a:cs typeface="Times New Roman" pitchFamily="18" charset="0"/>
              </a:rPr>
              <a:t>фотошоп</a:t>
            </a:r>
            <a:r>
              <a:rPr lang="ru-RU" dirty="0" smtClean="0">
                <a:solidFill>
                  <a:srgbClr val="0066FF"/>
                </a:solidFill>
                <a:latin typeface="Times New Roman" pitchFamily="18" charset="0"/>
                <a:cs typeface="Times New Roman" pitchFamily="18" charset="0"/>
              </a:rPr>
              <a:t>.</a:t>
            </a:r>
          </a:p>
          <a:p>
            <a:endParaRPr lang="ru-RU" dirty="0" smtClean="0">
              <a:solidFill>
                <a:srgbClr val="0066FF"/>
              </a:solidFill>
              <a:latin typeface="Times New Roman" pitchFamily="18" charset="0"/>
              <a:cs typeface="Times New Roman" pitchFamily="18" charset="0"/>
            </a:endParaRPr>
          </a:p>
          <a:p>
            <a:r>
              <a:rPr lang="ru-RU" dirty="0" smtClean="0">
                <a:solidFill>
                  <a:schemeClr val="accent2"/>
                </a:solidFill>
                <a:latin typeface="Times New Roman" pitchFamily="18" charset="0"/>
                <a:cs typeface="Times New Roman" pitchFamily="18" charset="0"/>
              </a:rPr>
              <a:t>Кем ощущается жестокий звон гонга сопротивления фатальности?</a:t>
            </a:r>
          </a:p>
          <a:p>
            <a:endParaRPr lang="ru-RU" dirty="0" smtClean="0">
              <a:solidFill>
                <a:schemeClr val="accent2"/>
              </a:solidFill>
              <a:latin typeface="Times New Roman" pitchFamily="18" charset="0"/>
              <a:cs typeface="Times New Roman" pitchFamily="18" charset="0"/>
            </a:endParaRPr>
          </a:p>
          <a:p>
            <a:r>
              <a:rPr lang="ru-RU" dirty="0" smtClean="0">
                <a:solidFill>
                  <a:srgbClr val="6600CC"/>
                </a:solidFill>
                <a:latin typeface="Times New Roman" pitchFamily="18" charset="0"/>
                <a:cs typeface="Times New Roman" pitchFamily="18" charset="0"/>
              </a:rPr>
              <a:t>Кварк окружает жаркий занавес </a:t>
            </a:r>
            <a:r>
              <a:rPr lang="ru-RU" dirty="0" err="1" smtClean="0">
                <a:solidFill>
                  <a:srgbClr val="6600CC"/>
                </a:solidFill>
                <a:latin typeface="Times New Roman" pitchFamily="18" charset="0"/>
                <a:cs typeface="Times New Roman" pitchFamily="18" charset="0"/>
              </a:rPr>
              <a:t>глюонов</a:t>
            </a:r>
            <a:r>
              <a:rPr lang="ru-RU" dirty="0" smtClean="0">
                <a:solidFill>
                  <a:srgbClr val="6600CC"/>
                </a:solidFill>
                <a:latin typeface="Times New Roman" pitchFamily="18" charset="0"/>
                <a:cs typeface="Times New Roman" pitchFamily="18" charset="0"/>
              </a:rPr>
              <a:t>, создающих флюиды.</a:t>
            </a:r>
            <a:endParaRPr lang="ru-RU" dirty="0">
              <a:solidFill>
                <a:srgbClr val="66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42852"/>
            <a:ext cx="8229600" cy="5483245"/>
          </a:xfrm>
        </p:spPr>
        <p:txBody>
          <a:bodyPr/>
          <a:lstStyle/>
          <a:p>
            <a:pPr algn="just">
              <a:buNone/>
            </a:pPr>
            <a:r>
              <a:rPr lang="ru-RU" sz="1600" i="1" dirty="0" smtClean="0">
                <a:solidFill>
                  <a:srgbClr val="C00000"/>
                </a:solidFill>
                <a:latin typeface="Times New Roman" pitchFamily="18" charset="0"/>
                <a:cs typeface="Times New Roman" pitchFamily="18" charset="0"/>
              </a:rPr>
              <a:t>	Радуга возникает из-за того, что солнечный свет преломляется и отражается капельками воды (дождя или тумана), парящими в атмосфере. Эти капельки по-разному отклоняют свет разных цветов . В результате белый свет разлагается в спектр. Наблюдатель, который стоит спиной к источнику света, видит разноцветное свечение, которое исходит из пространства по концентрическим окружностям (дугам).</a:t>
            </a:r>
            <a:endParaRPr lang="ru-RU" sz="1600" i="1" dirty="0">
              <a:solidFill>
                <a:srgbClr val="C0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357158" y="1857364"/>
            <a:ext cx="4857784" cy="4714908"/>
          </a:xfrm>
          <a:prstGeom prst="rect">
            <a:avLst/>
          </a:prstGeom>
          <a:noFill/>
          <a:ln w="9525">
            <a:noFill/>
            <a:miter lim="800000"/>
            <a:headEnd/>
            <a:tailEnd/>
          </a:ln>
          <a:effectLst/>
        </p:spPr>
      </p:pic>
      <p:sp>
        <p:nvSpPr>
          <p:cNvPr id="5" name="Прямоугольник 4"/>
          <p:cNvSpPr/>
          <p:nvPr/>
        </p:nvSpPr>
        <p:spPr>
          <a:xfrm>
            <a:off x="5286380" y="1500174"/>
            <a:ext cx="3714744" cy="4278094"/>
          </a:xfrm>
          <a:prstGeom prst="rect">
            <a:avLst/>
          </a:prstGeom>
        </p:spPr>
        <p:txBody>
          <a:bodyPr wrap="square">
            <a:spAutoFit/>
          </a:bodyPr>
          <a:lstStyle/>
          <a:p>
            <a:r>
              <a:rPr lang="ru-RU" sz="1600" dirty="0" smtClean="0">
                <a:solidFill>
                  <a:srgbClr val="C00000"/>
                </a:solidFill>
                <a:latin typeface="Times New Roman" pitchFamily="18" charset="0"/>
                <a:cs typeface="Times New Roman" pitchFamily="18" charset="0"/>
              </a:rPr>
              <a:t>Схема образования радуги</a:t>
            </a:r>
          </a:p>
          <a:p>
            <a:r>
              <a:rPr lang="ru-RU" sz="1600" dirty="0" smtClean="0">
                <a:solidFill>
                  <a:srgbClr val="C00000"/>
                </a:solidFill>
                <a:latin typeface="Times New Roman" pitchFamily="18" charset="0"/>
                <a:cs typeface="Times New Roman" pitchFamily="18" charset="0"/>
              </a:rPr>
              <a:t> 1) сферическая капля</a:t>
            </a:r>
          </a:p>
          <a:p>
            <a:r>
              <a:rPr lang="ru-RU" sz="1600" dirty="0" smtClean="0">
                <a:solidFill>
                  <a:srgbClr val="C00000"/>
                </a:solidFill>
                <a:latin typeface="Times New Roman" pitchFamily="18" charset="0"/>
                <a:cs typeface="Times New Roman" pitchFamily="18" charset="0"/>
              </a:rPr>
              <a:t> 2) внутреннее отражение</a:t>
            </a:r>
          </a:p>
          <a:p>
            <a:r>
              <a:rPr lang="ru-RU" sz="1600" dirty="0" smtClean="0">
                <a:solidFill>
                  <a:srgbClr val="C00000"/>
                </a:solidFill>
                <a:latin typeface="Times New Roman" pitchFamily="18" charset="0"/>
                <a:cs typeface="Times New Roman" pitchFamily="18" charset="0"/>
              </a:rPr>
              <a:t> 3) первичная радуга</a:t>
            </a:r>
          </a:p>
          <a:p>
            <a:r>
              <a:rPr lang="ru-RU" sz="1600" dirty="0" smtClean="0">
                <a:solidFill>
                  <a:srgbClr val="C00000"/>
                </a:solidFill>
                <a:latin typeface="Times New Roman" pitchFamily="18" charset="0"/>
                <a:cs typeface="Times New Roman" pitchFamily="18" charset="0"/>
              </a:rPr>
              <a:t> 4) преломление</a:t>
            </a:r>
          </a:p>
          <a:p>
            <a:r>
              <a:rPr lang="ru-RU" sz="1600" dirty="0" smtClean="0">
                <a:solidFill>
                  <a:srgbClr val="C00000"/>
                </a:solidFill>
                <a:latin typeface="Times New Roman" pitchFamily="18" charset="0"/>
                <a:cs typeface="Times New Roman" pitchFamily="18" charset="0"/>
              </a:rPr>
              <a:t> 5) вторичная радуга</a:t>
            </a:r>
          </a:p>
          <a:p>
            <a:r>
              <a:rPr lang="ru-RU" sz="1600" dirty="0" smtClean="0">
                <a:solidFill>
                  <a:srgbClr val="C00000"/>
                </a:solidFill>
                <a:latin typeface="Times New Roman" pitchFamily="18" charset="0"/>
                <a:cs typeface="Times New Roman" pitchFamily="18" charset="0"/>
              </a:rPr>
              <a:t> 6) входящий луч света</a:t>
            </a:r>
          </a:p>
          <a:p>
            <a:r>
              <a:rPr lang="ru-RU" sz="1600" dirty="0" smtClean="0">
                <a:solidFill>
                  <a:srgbClr val="C00000"/>
                </a:solidFill>
                <a:latin typeface="Times New Roman" pitchFamily="18" charset="0"/>
                <a:cs typeface="Times New Roman" pitchFamily="18" charset="0"/>
              </a:rPr>
              <a:t> 7) ход лучей при формировании первичной радуги</a:t>
            </a:r>
          </a:p>
          <a:p>
            <a:r>
              <a:rPr lang="ru-RU" sz="1600" dirty="0" smtClean="0">
                <a:solidFill>
                  <a:srgbClr val="C00000"/>
                </a:solidFill>
                <a:latin typeface="Times New Roman" pitchFamily="18" charset="0"/>
                <a:cs typeface="Times New Roman" pitchFamily="18" charset="0"/>
              </a:rPr>
              <a:t> 8) ход лучей при формировании вторичной радуги</a:t>
            </a:r>
          </a:p>
          <a:p>
            <a:r>
              <a:rPr lang="ru-RU" sz="1600" dirty="0" smtClean="0">
                <a:solidFill>
                  <a:srgbClr val="C00000"/>
                </a:solidFill>
                <a:latin typeface="Times New Roman" pitchFamily="18" charset="0"/>
                <a:cs typeface="Times New Roman" pitchFamily="18" charset="0"/>
              </a:rPr>
              <a:t> 9) наблюдатель</a:t>
            </a:r>
          </a:p>
          <a:p>
            <a:r>
              <a:rPr lang="ru-RU" sz="1600" dirty="0" smtClean="0">
                <a:solidFill>
                  <a:srgbClr val="C00000"/>
                </a:solidFill>
                <a:latin typeface="Times New Roman" pitchFamily="18" charset="0"/>
                <a:cs typeface="Times New Roman" pitchFamily="18" charset="0"/>
              </a:rPr>
              <a:t> 10) область формирования первичной радуги</a:t>
            </a:r>
          </a:p>
          <a:p>
            <a:r>
              <a:rPr lang="ru-RU" sz="1600" dirty="0" smtClean="0">
                <a:solidFill>
                  <a:srgbClr val="C00000"/>
                </a:solidFill>
                <a:latin typeface="Times New Roman" pitchFamily="18" charset="0"/>
                <a:cs typeface="Times New Roman" pitchFamily="18" charset="0"/>
              </a:rPr>
              <a:t> 11) область формирования вторичной радуги</a:t>
            </a:r>
          </a:p>
          <a:p>
            <a:r>
              <a:rPr lang="ru-RU" sz="1600" dirty="0" smtClean="0">
                <a:solidFill>
                  <a:srgbClr val="C00000"/>
                </a:solidFill>
                <a:latin typeface="Times New Roman" pitchFamily="18" charset="0"/>
                <a:cs typeface="Times New Roman" pitchFamily="18" charset="0"/>
              </a:rPr>
              <a:t> 12) облако капелек</a:t>
            </a:r>
            <a:endParaRPr lang="ru-RU" sz="1600" dirty="0">
              <a:solidFill>
                <a:srgbClr val="C00000"/>
              </a:solidFill>
              <a:latin typeface="Times New Roman" pitchFamily="18" charset="0"/>
              <a:cs typeface="Times New Roman" pitchFamily="18" charset="0"/>
            </a:endParaRPr>
          </a:p>
        </p:txBody>
      </p:sp>
      <p:sp>
        <p:nvSpPr>
          <p:cNvPr id="7" name="Прямоугольник 6"/>
          <p:cNvSpPr/>
          <p:nvPr/>
        </p:nvSpPr>
        <p:spPr>
          <a:xfrm>
            <a:off x="5214942" y="5857892"/>
            <a:ext cx="3896259" cy="461665"/>
          </a:xfrm>
          <a:prstGeom prst="rect">
            <a:avLst/>
          </a:prstGeom>
        </p:spPr>
        <p:txBody>
          <a:bodyPr wrap="none">
            <a:spAutoFit/>
          </a:bodyPr>
          <a:lstStyle/>
          <a:p>
            <a:r>
              <a:rPr lang="ru-RU" sz="2400" dirty="0" smtClean="0">
                <a:solidFill>
                  <a:srgbClr val="0000FF"/>
                </a:solidFill>
                <a:latin typeface="Times New Roman" pitchFamily="18" charset="0"/>
                <a:cs typeface="Times New Roman" pitchFamily="18" charset="0"/>
                <a:hlinkClick r:id="rId3" action="ppaction://hlinksldjump"/>
              </a:rPr>
              <a:t>Да что же  это такое радуга?</a:t>
            </a:r>
            <a:endParaRPr lang="ru-RU" sz="2400"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874821"/>
            <a:ext cx="8929718" cy="4054509"/>
          </a:xfrm>
        </p:spPr>
        <p:txBody>
          <a:bodyPr/>
          <a:lstStyle/>
          <a:p>
            <a:pPr algn="just">
              <a:buNone/>
            </a:pPr>
            <a:r>
              <a:rPr lang="ru-RU" sz="3600" dirty="0" smtClean="0">
                <a:solidFill>
                  <a:srgbClr val="C00000"/>
                </a:solidFill>
                <a:latin typeface="Times New Roman" pitchFamily="18" charset="0"/>
                <a:cs typeface="Times New Roman" pitchFamily="18" charset="0"/>
              </a:rPr>
              <a:t>Радуга — атмосферное оптическое и метеорологическое явление, наблюдаемое при освещении Солнцем (иногда Луной) множества водяных капель (дождя или тумана). </a:t>
            </a:r>
            <a:endParaRPr lang="ru-RU" sz="3600"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word2"/>
          <p:cNvPicPr>
            <a:picLocks noChangeAspect="1" noChangeArrowheads="1" noCrop="1"/>
          </p:cNvPicPr>
          <p:nvPr/>
        </p:nvPicPr>
        <p:blipFill>
          <a:blip r:embed="rId2"/>
          <a:srcRect/>
          <a:stretch>
            <a:fillRect/>
          </a:stretch>
        </p:blipFill>
        <p:spPr bwMode="auto">
          <a:xfrm>
            <a:off x="-2143172" y="3714752"/>
            <a:ext cx="1632978" cy="1357321"/>
          </a:xfrm>
          <a:prstGeom prst="rect">
            <a:avLst/>
          </a:prstGeom>
          <a:noFill/>
          <a:ln w="9525">
            <a:noFill/>
            <a:miter lim="800000"/>
            <a:headEnd/>
            <a:tailEnd/>
          </a:ln>
        </p:spPr>
      </p:pic>
      <p:sp>
        <p:nvSpPr>
          <p:cNvPr id="7" name="Прямоугольник 6"/>
          <p:cNvSpPr/>
          <p:nvPr/>
        </p:nvSpPr>
        <p:spPr>
          <a:xfrm>
            <a:off x="3714744" y="5715016"/>
            <a:ext cx="5286412" cy="785818"/>
          </a:xfrm>
          <a:prstGeom prst="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6">
                    <a:lumMod val="75000"/>
                  </a:schemeClr>
                </a:solidFill>
                <a:latin typeface="Times New Roman" pitchFamily="18" charset="0"/>
                <a:cs typeface="Times New Roman" pitchFamily="18" charset="0"/>
                <a:hlinkClick r:id="rId3" action="ppaction://hlinksldjump"/>
              </a:rPr>
              <a:t>Почему</a:t>
            </a:r>
            <a:r>
              <a:rPr lang="ru-RU" sz="2000" dirty="0" smtClean="0">
                <a:solidFill>
                  <a:schemeClr val="accent6">
                    <a:lumMod val="75000"/>
                  </a:schemeClr>
                </a:solidFill>
                <a:latin typeface="Times New Roman" pitchFamily="18" charset="0"/>
                <a:cs typeface="Times New Roman" pitchFamily="18" charset="0"/>
              </a:rPr>
              <a:t> небо голубое?</a:t>
            </a:r>
          </a:p>
          <a:p>
            <a:pPr algn="ctr"/>
            <a:endParaRPr lang="ru-RU" sz="2000" dirty="0">
              <a:latin typeface="Times New Roman" pitchFamily="18" charset="0"/>
              <a:cs typeface="Times New Roman" pitchFamily="18" charset="0"/>
            </a:endParaRPr>
          </a:p>
        </p:txBody>
      </p:sp>
      <p:pic>
        <p:nvPicPr>
          <p:cNvPr id="8" name="Picture 4" descr="04_zst"/>
          <p:cNvPicPr>
            <a:picLocks noChangeAspect="1" noChangeArrowheads="1" noCrop="1"/>
          </p:cNvPicPr>
          <p:nvPr/>
        </p:nvPicPr>
        <p:blipFill>
          <a:blip r:embed="rId4"/>
          <a:srcRect/>
          <a:stretch>
            <a:fillRect/>
          </a:stretch>
        </p:blipFill>
        <p:spPr>
          <a:xfrm>
            <a:off x="285720" y="4071942"/>
            <a:ext cx="2571768" cy="2571768"/>
          </a:xfrm>
          <a:prstGeom prst="rect">
            <a:avLst/>
          </a:prstGeom>
          <a:noFill/>
          <a:ln/>
        </p:spPr>
      </p:pic>
      <p:sp>
        <p:nvSpPr>
          <p:cNvPr id="10" name="Выноска-облако 9"/>
          <p:cNvSpPr/>
          <p:nvPr/>
        </p:nvSpPr>
        <p:spPr>
          <a:xfrm>
            <a:off x="1285852" y="1643050"/>
            <a:ext cx="3357586" cy="1928826"/>
          </a:xfrm>
          <a:prstGeom prst="cloudCallout">
            <a:avLst>
              <a:gd name="adj1" fmla="val -51889"/>
              <a:gd name="adj2" fmla="val 84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6">
                    <a:lumMod val="50000"/>
                  </a:schemeClr>
                </a:solidFill>
                <a:latin typeface="Times New Roman" pitchFamily="18" charset="0"/>
                <a:cs typeface="Times New Roman" pitchFamily="18" charset="0"/>
              </a:rPr>
              <a:t>Интересно, почему Мир разноцветный?</a:t>
            </a:r>
            <a:endParaRPr lang="ru-RU" sz="2000" dirty="0">
              <a:solidFill>
                <a:schemeClr val="accent6">
                  <a:lumMod val="50000"/>
                </a:schemeClr>
              </a:solidFill>
              <a:latin typeface="Times New Roman" pitchFamily="18" charset="0"/>
              <a:cs typeface="Times New Roman" pitchFamily="18" charset="0"/>
            </a:endParaRPr>
          </a:p>
        </p:txBody>
      </p:sp>
      <p:sp>
        <p:nvSpPr>
          <p:cNvPr id="11" name="Прямоугольник 10"/>
          <p:cNvSpPr/>
          <p:nvPr/>
        </p:nvSpPr>
        <p:spPr>
          <a:xfrm>
            <a:off x="3357554" y="4357694"/>
            <a:ext cx="4572032" cy="785818"/>
          </a:xfrm>
          <a:prstGeom prst="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6">
                    <a:lumMod val="75000"/>
                  </a:schemeClr>
                </a:solidFill>
                <a:latin typeface="Times New Roman" pitchFamily="18" charset="0"/>
                <a:cs typeface="Times New Roman" pitchFamily="18" charset="0"/>
              </a:rPr>
              <a:t>2) Почему вечером </a:t>
            </a:r>
            <a:r>
              <a:rPr lang="ru-RU" sz="2000" dirty="0" smtClean="0">
                <a:solidFill>
                  <a:schemeClr val="accent6">
                    <a:lumMod val="75000"/>
                  </a:schemeClr>
                </a:solidFill>
                <a:latin typeface="Times New Roman" pitchFamily="18" charset="0"/>
                <a:cs typeface="Times New Roman" pitchFamily="18" charset="0"/>
                <a:hlinkClick r:id="rId3" action="ppaction://hlinksldjump"/>
              </a:rPr>
              <a:t>Солнце</a:t>
            </a:r>
            <a:r>
              <a:rPr lang="ru-RU" sz="2000" dirty="0" smtClean="0">
                <a:solidFill>
                  <a:schemeClr val="accent6">
                    <a:lumMod val="75000"/>
                  </a:schemeClr>
                </a:solidFill>
                <a:latin typeface="Times New Roman" pitchFamily="18" charset="0"/>
                <a:cs typeface="Times New Roman" pitchFamily="18" charset="0"/>
              </a:rPr>
              <a:t> красное?</a:t>
            </a:r>
          </a:p>
          <a:p>
            <a:pPr algn="ctr"/>
            <a:endParaRPr lang="ru-RU" dirty="0"/>
          </a:p>
        </p:txBody>
      </p:sp>
      <p:sp>
        <p:nvSpPr>
          <p:cNvPr id="12" name="Прямоугольник 11"/>
          <p:cNvSpPr/>
          <p:nvPr/>
        </p:nvSpPr>
        <p:spPr>
          <a:xfrm>
            <a:off x="-2000296" y="2857496"/>
            <a:ext cx="6072214" cy="2308324"/>
          </a:xfrm>
          <a:prstGeom prst="rect">
            <a:avLst/>
          </a:prstGeom>
        </p:spPr>
        <p:txBody>
          <a:bodyPr wrap="square">
            <a:spAutoFit/>
          </a:bodyPr>
          <a:lstStyle/>
          <a:p>
            <a:pPr lvl="8"/>
            <a:endParaRPr lang="ru-RU" dirty="0" smtClean="0">
              <a:latin typeface="Monotype Corsiva" pitchFamily="66" charset="0"/>
            </a:endParaRPr>
          </a:p>
          <a:p>
            <a:pPr lvl="8"/>
            <a:endParaRPr lang="ru-RU" dirty="0" smtClean="0">
              <a:latin typeface="Monotype Corsiva" pitchFamily="66" charset="0"/>
            </a:endParaRPr>
          </a:p>
          <a:p>
            <a:pPr lvl="8"/>
            <a:endParaRPr lang="ru-RU" dirty="0" smtClean="0">
              <a:latin typeface="Monotype Corsiva" pitchFamily="66" charset="0"/>
            </a:endParaRPr>
          </a:p>
          <a:p>
            <a:pPr lvl="8"/>
            <a:endParaRPr lang="ru-RU" dirty="0" smtClean="0">
              <a:latin typeface="Monotype Corsiva" pitchFamily="66" charset="0"/>
            </a:endParaRPr>
          </a:p>
          <a:p>
            <a:pPr lvl="8"/>
            <a:endParaRPr lang="ru-RU" dirty="0" smtClean="0">
              <a:latin typeface="Monotype Corsiva" pitchFamily="66" charset="0"/>
            </a:endParaRPr>
          </a:p>
          <a:p>
            <a:pPr lvl="8"/>
            <a:endParaRPr lang="ru-RU" dirty="0" smtClean="0">
              <a:latin typeface="Monotype Corsiva" pitchFamily="66" charset="0"/>
            </a:endParaRPr>
          </a:p>
          <a:p>
            <a:pPr lvl="8"/>
            <a:endParaRPr lang="ru-RU" dirty="0" smtClean="0">
              <a:latin typeface="Monotype Corsiva" pitchFamily="66" charset="0"/>
            </a:endParaRPr>
          </a:p>
          <a:p>
            <a:pPr lvl="8"/>
            <a:r>
              <a:rPr lang="ru-RU" dirty="0" smtClean="0">
                <a:solidFill>
                  <a:srgbClr val="C00000"/>
                </a:solidFill>
                <a:latin typeface="Times New Roman" pitchFamily="18" charset="0"/>
                <a:cs typeface="Times New Roman" pitchFamily="18" charset="0"/>
              </a:rPr>
              <a:t>.</a:t>
            </a:r>
          </a:p>
        </p:txBody>
      </p:sp>
      <p:sp>
        <p:nvSpPr>
          <p:cNvPr id="14" name="TextBox 13"/>
          <p:cNvSpPr txBox="1"/>
          <p:nvPr/>
        </p:nvSpPr>
        <p:spPr>
          <a:xfrm>
            <a:off x="357158" y="0"/>
            <a:ext cx="8501090" cy="1938992"/>
          </a:xfrm>
          <a:prstGeom prst="rect">
            <a:avLst/>
          </a:prstGeom>
          <a:noFill/>
        </p:spPr>
        <p:txBody>
          <a:bodyPr wrap="square" rtlCol="0">
            <a:spAutoFit/>
          </a:bodyPr>
          <a:lstStyle/>
          <a:p>
            <a:r>
              <a:rPr lang="ru-RU" sz="2400" dirty="0" smtClean="0">
                <a:solidFill>
                  <a:srgbClr val="C00000"/>
                </a:solidFill>
                <a:latin typeface="Times New Roman" pitchFamily="18" charset="0"/>
                <a:cs typeface="Times New Roman" pitchFamily="18" charset="0"/>
              </a:rPr>
              <a:t>Окружающий нас мир красочный: </a:t>
            </a:r>
          </a:p>
          <a:p>
            <a:r>
              <a:rPr lang="ru-RU" sz="2400" dirty="0" smtClean="0">
                <a:solidFill>
                  <a:srgbClr val="C00000"/>
                </a:solidFill>
                <a:latin typeface="Times New Roman" pitchFamily="18" charset="0"/>
                <a:cs typeface="Times New Roman" pitchFamily="18" charset="0"/>
              </a:rPr>
              <a:t>листья растений мы видим зелёными, </a:t>
            </a:r>
          </a:p>
          <a:p>
            <a:r>
              <a:rPr lang="ru-RU" sz="2400" dirty="0" smtClean="0">
                <a:solidFill>
                  <a:srgbClr val="C00000"/>
                </a:solidFill>
                <a:latin typeface="Times New Roman" pitchFamily="18" charset="0"/>
                <a:cs typeface="Times New Roman" pitchFamily="18" charset="0"/>
              </a:rPr>
              <a:t>Цветок тюльпана красным, бумагу – белой, сажу – чёрной.</a:t>
            </a:r>
          </a:p>
          <a:p>
            <a:endParaRPr lang="ru-RU" sz="2400" dirty="0" smtClean="0">
              <a:solidFill>
                <a:srgbClr val="C00000"/>
              </a:solidFill>
              <a:latin typeface="Times New Roman" pitchFamily="18" charset="0"/>
              <a:cs typeface="Times New Roman" pitchFamily="18" charset="0"/>
            </a:endParaRPr>
          </a:p>
          <a:p>
            <a:r>
              <a:rPr lang="ru-RU" sz="2400" dirty="0" smtClean="0">
                <a:solidFill>
                  <a:srgbClr val="C00000"/>
                </a:solidFill>
                <a:latin typeface="Times New Roman" pitchFamily="18" charset="0"/>
                <a:cs typeface="Times New Roman" pitchFamily="18" charset="0"/>
              </a:rPr>
              <a:t>                                                           От чего это зависит?</a:t>
            </a:r>
            <a:endParaRPr lang="ru-RU" sz="2400" dirty="0">
              <a:solidFill>
                <a:srgbClr val="C00000"/>
              </a:solidFill>
              <a:latin typeface="Times New Roman" pitchFamily="18" charset="0"/>
              <a:cs typeface="Times New Roman" pitchFamily="18" charset="0"/>
            </a:endParaRPr>
          </a:p>
        </p:txBody>
      </p:sp>
      <p:sp>
        <p:nvSpPr>
          <p:cNvPr id="17" name="Прямоугольник 16"/>
          <p:cNvSpPr/>
          <p:nvPr/>
        </p:nvSpPr>
        <p:spPr>
          <a:xfrm>
            <a:off x="4429124" y="2643182"/>
            <a:ext cx="4071966" cy="785818"/>
          </a:xfrm>
          <a:prstGeom prst="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6">
                    <a:lumMod val="75000"/>
                  </a:schemeClr>
                </a:solidFill>
                <a:latin typeface="Times New Roman" pitchFamily="18" charset="0"/>
                <a:cs typeface="Times New Roman" pitchFamily="18" charset="0"/>
                <a:hlinkClick r:id="rId3" action="ppaction://hlinksldjump"/>
              </a:rPr>
              <a:t>1) Почему</a:t>
            </a:r>
            <a:r>
              <a:rPr lang="ru-RU" sz="2000" dirty="0" smtClean="0">
                <a:solidFill>
                  <a:schemeClr val="accent6">
                    <a:lumMod val="75000"/>
                  </a:schemeClr>
                </a:solidFill>
                <a:latin typeface="Times New Roman" pitchFamily="18" charset="0"/>
                <a:cs typeface="Times New Roman" pitchFamily="18" charset="0"/>
              </a:rPr>
              <a:t> трава зелёная?</a:t>
            </a:r>
            <a:endParaRPr lang="ru-RU" sz="2000" dirty="0">
              <a:solidFill>
                <a:schemeClr val="accent6">
                  <a:lumMod val="75000"/>
                </a:schemeClr>
              </a:solidFill>
              <a:latin typeface="Times New Roman" pitchFamily="18" charset="0"/>
              <a:cs typeface="Times New Roman" pitchFamily="18" charset="0"/>
            </a:endParaRPr>
          </a:p>
        </p:txBody>
      </p:sp>
      <p:pic>
        <p:nvPicPr>
          <p:cNvPr id="18" name="Picture 12" descr="word2"/>
          <p:cNvPicPr>
            <a:picLocks noChangeAspect="1" noChangeArrowheads="1" noCrop="1"/>
          </p:cNvPicPr>
          <p:nvPr/>
        </p:nvPicPr>
        <p:blipFill>
          <a:blip r:embed="rId2"/>
          <a:srcRect/>
          <a:stretch>
            <a:fillRect/>
          </a:stretch>
        </p:blipFill>
        <p:spPr bwMode="auto">
          <a:xfrm rot="20889640">
            <a:off x="2550730" y="5153717"/>
            <a:ext cx="1632978" cy="1357321"/>
          </a:xfrm>
          <a:prstGeom prst="rect">
            <a:avLst/>
          </a:prstGeom>
          <a:noFill/>
          <a:ln w="9525">
            <a:noFill/>
            <a:miter lim="800000"/>
            <a:headEnd/>
            <a:tailEnd/>
          </a:ln>
        </p:spPr>
      </p:pic>
      <p:pic>
        <p:nvPicPr>
          <p:cNvPr id="19" name="Picture 12" descr="word2"/>
          <p:cNvPicPr>
            <a:picLocks noChangeAspect="1" noChangeArrowheads="1" noCrop="1"/>
          </p:cNvPicPr>
          <p:nvPr/>
        </p:nvPicPr>
        <p:blipFill>
          <a:blip r:embed="rId2"/>
          <a:srcRect/>
          <a:stretch>
            <a:fillRect/>
          </a:stretch>
        </p:blipFill>
        <p:spPr bwMode="auto">
          <a:xfrm>
            <a:off x="7215206" y="1571612"/>
            <a:ext cx="1461087" cy="1214446"/>
          </a:xfrm>
          <a:prstGeom prst="rect">
            <a:avLst/>
          </a:prstGeom>
          <a:noFill/>
          <a:ln w="9525">
            <a:noFill/>
            <a:miter lim="800000"/>
            <a:headEnd/>
            <a:tailEnd/>
          </a:ln>
        </p:spPr>
      </p:pic>
      <p:pic>
        <p:nvPicPr>
          <p:cNvPr id="20" name="Picture 12" descr="word2"/>
          <p:cNvPicPr>
            <a:picLocks noChangeAspect="1" noChangeArrowheads="1" noCrop="1"/>
          </p:cNvPicPr>
          <p:nvPr/>
        </p:nvPicPr>
        <p:blipFill>
          <a:blip r:embed="rId2"/>
          <a:srcRect/>
          <a:stretch>
            <a:fillRect/>
          </a:stretch>
        </p:blipFill>
        <p:spPr bwMode="auto">
          <a:xfrm rot="195879">
            <a:off x="3143240" y="3000372"/>
            <a:ext cx="1632978" cy="13573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7" grpId="0" animBg="1"/>
    </p:bldLst>
  </p:timing>
</p:sld>
</file>

<file path=ppt/theme/theme1.xml><?xml version="1.0" encoding="utf-8"?>
<a:theme xmlns:a="http://schemas.openxmlformats.org/drawingml/2006/main" name="Тема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10">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2">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Тема8</Template>
  <TotalTime>486</TotalTime>
  <Words>923</Words>
  <Application>Microsoft Office PowerPoint</Application>
  <PresentationFormat>Экран (4:3)</PresentationFormat>
  <Paragraphs>145</Paragraphs>
  <Slides>20</Slides>
  <Notes>0</Notes>
  <HiddenSlides>7</HiddenSlides>
  <MMClips>2</MMClips>
  <ScaleCrop>false</ScaleCrop>
  <HeadingPairs>
    <vt:vector size="4" baseType="variant">
      <vt:variant>
        <vt:lpstr>Тема</vt:lpstr>
      </vt:variant>
      <vt:variant>
        <vt:i4>3</vt:i4>
      </vt:variant>
      <vt:variant>
        <vt:lpstr>Заголовки слайдов</vt:lpstr>
      </vt:variant>
      <vt:variant>
        <vt:i4>20</vt:i4>
      </vt:variant>
    </vt:vector>
  </HeadingPairs>
  <TitlesOfParts>
    <vt:vector size="23" baseType="lpstr">
      <vt:lpstr>Тема8</vt:lpstr>
      <vt:lpstr>Тема10</vt:lpstr>
      <vt:lpstr>Тема2</vt:lpstr>
      <vt:lpstr>Что такое радуга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такое радуга ?</dc:title>
  <dc:creator>Admin</dc:creator>
  <cp:lastModifiedBy>Света</cp:lastModifiedBy>
  <cp:revision>51</cp:revision>
  <dcterms:created xsi:type="dcterms:W3CDTF">2014-02-04T15:09:35Z</dcterms:created>
  <dcterms:modified xsi:type="dcterms:W3CDTF">2016-05-11T05:08:15Z</dcterms:modified>
</cp:coreProperties>
</file>