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3" r:id="rId3"/>
    <p:sldId id="257" r:id="rId4"/>
    <p:sldId id="274" r:id="rId5"/>
    <p:sldId id="266" r:id="rId6"/>
    <p:sldId id="272" r:id="rId7"/>
    <p:sldId id="258" r:id="rId8"/>
    <p:sldId id="275" r:id="rId9"/>
    <p:sldId id="276" r:id="rId10"/>
    <p:sldId id="259" r:id="rId11"/>
    <p:sldId id="277" r:id="rId12"/>
    <p:sldId id="260" r:id="rId13"/>
    <p:sldId id="279" r:id="rId14"/>
    <p:sldId id="278" r:id="rId15"/>
    <p:sldId id="261" r:id="rId16"/>
    <p:sldId id="280" r:id="rId17"/>
    <p:sldId id="268" r:id="rId18"/>
    <p:sldId id="281" r:id="rId19"/>
    <p:sldId id="263" r:id="rId20"/>
    <p:sldId id="283" r:id="rId21"/>
    <p:sldId id="282" r:id="rId22"/>
    <p:sldId id="262" r:id="rId23"/>
    <p:sldId id="284" r:id="rId24"/>
    <p:sldId id="267" r:id="rId25"/>
    <p:sldId id="269" r:id="rId26"/>
    <p:sldId id="285" r:id="rId27"/>
    <p:sldId id="264" r:id="rId28"/>
    <p:sldId id="270" r:id="rId29"/>
    <p:sldId id="271" r:id="rId30"/>
    <p:sldId id="286" r:id="rId31"/>
    <p:sldId id="265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1" d="100"/>
          <a:sy n="81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2F68-0DEC-4A1A-900A-DFC6F72B24F2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4D24-BE02-479D-8AED-8284471210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25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4950A-CE02-478A-A3FD-F7B639D952AA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4F9C3-AE74-46E9-8E84-4D37A9CDDF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0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F9C3-AE74-46E9-8E84-4D37A9CDDF0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F9C3-AE74-46E9-8E84-4D37A9CDDF0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357167"/>
            <a:ext cx="8062912" cy="1357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Памяти павшим воинам посвящается….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1785926"/>
            <a:ext cx="8062912" cy="571504"/>
          </a:xfrm>
        </p:spPr>
        <p:txBody>
          <a:bodyPr/>
          <a:lstStyle/>
          <a:p>
            <a:r>
              <a:rPr lang="ru-RU" dirty="0" smtClean="0"/>
              <a:t>22 июня 1941 – 9 мая 1945</a:t>
            </a:r>
            <a:endParaRPr lang="ru-RU" dirty="0"/>
          </a:p>
        </p:txBody>
      </p:sp>
      <p:pic>
        <p:nvPicPr>
          <p:cNvPr id="4" name="Picture 5" descr="Вечный огонь, вечная память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500306"/>
            <a:ext cx="5272094" cy="3804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Символ мужества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Символом мужества советских воинов в Великой Отечественной войне стал малочисленный гарнизон </a:t>
            </a:r>
            <a:r>
              <a:rPr lang="ru-RU" u="sng" dirty="0" smtClean="0"/>
              <a:t>Брестской крепости</a:t>
            </a:r>
            <a:r>
              <a:rPr lang="ru-RU" dirty="0" smtClean="0"/>
              <a:t>, который под руководством П. М. Гаврилова, </a:t>
            </a:r>
          </a:p>
          <a:p>
            <a:pPr algn="just">
              <a:buNone/>
            </a:pPr>
            <a:r>
              <a:rPr lang="ru-RU" dirty="0" smtClean="0"/>
              <a:t>      И. Н. </a:t>
            </a:r>
            <a:r>
              <a:rPr lang="ru-RU" dirty="0" err="1" smtClean="0"/>
              <a:t>Зубачева</a:t>
            </a:r>
            <a:r>
              <a:rPr lang="ru-RU" dirty="0" smtClean="0"/>
              <a:t>, Е. М. Фомина </a:t>
            </a:r>
          </a:p>
          <a:p>
            <a:pPr algn="just">
              <a:buNone/>
            </a:pPr>
            <a:r>
              <a:rPr lang="ru-RU" dirty="0" smtClean="0"/>
              <a:t>      с 22 июня до 20-х чисел июля 1941 года, находясь в окружении, оборонялся </a:t>
            </a:r>
            <a:r>
              <a:rPr lang="ru-RU" i="1" dirty="0" smtClean="0"/>
              <a:t>(не хватало боеприпасов, продовольствия, воды) </a:t>
            </a:r>
            <a:r>
              <a:rPr lang="ru-RU" dirty="0" smtClean="0"/>
              <a:t>против превосходящих сил немецко-фашистских войск. </a:t>
            </a:r>
          </a:p>
          <a:p>
            <a:pPr algn="just"/>
            <a:r>
              <a:rPr lang="ru-RU" dirty="0" smtClean="0"/>
              <a:t>Люди голодали и умирали от жажды, но не сдавались!!!</a:t>
            </a:r>
          </a:p>
          <a:p>
            <a:pPr algn="just"/>
            <a:endParaRPr lang="ru-RU" dirty="0"/>
          </a:p>
        </p:txBody>
      </p:sp>
      <p:pic>
        <p:nvPicPr>
          <p:cNvPr id="7" name="Объект 6" descr="http://files.vm.ru/photo/vecherka/2015/06/doc6kztk9qg5sm1nfntxle3_800_480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392488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9592" y="692696"/>
            <a:ext cx="7416824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Защита Брестской крепости - это уникальное военное сражение в истории Второй мировой войны. Противник, планировал захватить крепость за несколько часов, однако бессмертный гарнизон (3,5 тысячи человек), сражался против большой</a:t>
            </a:r>
          </a:p>
          <a:p>
            <a:pPr algn="just">
              <a:buNone/>
            </a:pPr>
            <a:r>
              <a:rPr lang="ru-RU" dirty="0" smtClean="0"/>
              <a:t>     группировки фашистов больше месяца.</a:t>
            </a:r>
          </a:p>
          <a:p>
            <a:endParaRPr lang="ru-RU" dirty="0"/>
          </a:p>
        </p:txBody>
      </p:sp>
      <p:pic>
        <p:nvPicPr>
          <p:cNvPr id="5" name="Объект 4" descr="http://needguide.ru/uploads/Tour_pic/5444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536504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642918"/>
            <a:ext cx="4572032" cy="573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552" y="692696"/>
            <a:ext cx="813690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Курган Славы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На Белорусской земле сражался и стар и млад, Партизанское движение, широко развернувшееся в Белоруссии было очень важным. </a:t>
            </a:r>
          </a:p>
          <a:p>
            <a:pPr algn="just"/>
            <a:r>
              <a:rPr lang="ru-RU" dirty="0" smtClean="0"/>
              <a:t>На белорусской земле шли самые ожесточенные бои, т.к. по плану Гитлера о молниеносной войне – захватить территорию Белоруссии планировалось за семь дней.</a:t>
            </a:r>
            <a:endParaRPr lang="ru-RU" dirty="0"/>
          </a:p>
        </p:txBody>
      </p:sp>
      <p:pic>
        <p:nvPicPr>
          <p:cNvPr id="6" name="Объект 5" descr="http://mw2.google.com/mw-panoramio/photos/medium/95415853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316288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14356"/>
            <a:ext cx="7072362" cy="558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752088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614" y="500042"/>
            <a:ext cx="7946914" cy="589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Хатынь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Символом трагедии белорусского народа стала </a:t>
            </a:r>
            <a:r>
              <a:rPr lang="ru-RU" u="sng" dirty="0" smtClean="0"/>
              <a:t>Хатынь</a:t>
            </a:r>
            <a:r>
              <a:rPr lang="ru-RU" dirty="0" smtClean="0"/>
              <a:t>, страшная участь</a:t>
            </a:r>
          </a:p>
          <a:p>
            <a:pPr algn="just">
              <a:buNone/>
            </a:pPr>
            <a:r>
              <a:rPr lang="ru-RU" dirty="0" smtClean="0"/>
              <a:t>       которой была решена 22 марта 1943 года. Отряд фашистских карателей окружил деревню. Жителей согнали в сарай, обложили его соломой, облили</a:t>
            </a:r>
          </a:p>
          <a:p>
            <a:pPr algn="just">
              <a:buNone/>
            </a:pPr>
            <a:r>
              <a:rPr lang="ru-RU" dirty="0" smtClean="0"/>
              <a:t>       бензином и подожгли. Тех, кто пытался спастись от огня, расстреляли из пулеметов. Всего погибло 149 человек, из них 75 детей.</a:t>
            </a:r>
          </a:p>
          <a:p>
            <a:pPr algn="just">
              <a:buNone/>
            </a:pPr>
            <a:r>
              <a:rPr lang="ru-RU" dirty="0" smtClean="0"/>
              <a:t>       В огненном кошмаре</a:t>
            </a:r>
          </a:p>
          <a:p>
            <a:pPr algn="just">
              <a:buNone/>
            </a:pPr>
            <a:r>
              <a:rPr lang="ru-RU" dirty="0" smtClean="0"/>
              <a:t>       выжили лишь трое — семилетний Витя </a:t>
            </a:r>
            <a:r>
              <a:rPr lang="ru-RU" dirty="0" err="1" smtClean="0"/>
              <a:t>Желобкович</a:t>
            </a:r>
            <a:r>
              <a:rPr lang="ru-RU" dirty="0" smtClean="0"/>
              <a:t>, двенадцатилетний Антон Барановский и деревенский кузнец Иосиф Каминский.</a:t>
            </a:r>
          </a:p>
          <a:p>
            <a:endParaRPr lang="ru-RU" dirty="0"/>
          </a:p>
        </p:txBody>
      </p:sp>
      <p:pic>
        <p:nvPicPr>
          <p:cNvPr id="6" name="Объект 5" descr="http://img1.liveinternet.ru/images/attach/c/1/56/804/56804638_HatuynL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647099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777534" cy="535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27784" y="692696"/>
            <a:ext cx="4176464" cy="56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3608" y="908720"/>
            <a:ext cx="7128791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На территории Белоруссии немецкими оккупантами было создано 260 лагерей смерти, в которых было уничтожено не менее 1,4 млн. человек. Всего немцы и их пособники провели в Белоруссии более 140 крупных карательных операций. Население районов, подозреваемых в поддержке партизан, уничтожалось, угонялось в лагеря смерти. Около 380 тыс. человек были вывезены на принудительные работы в Германию. </a:t>
            </a:r>
          </a:p>
          <a:p>
            <a:endParaRPr lang="ru-RU" dirty="0"/>
          </a:p>
        </p:txBody>
      </p:sp>
      <p:pic>
        <p:nvPicPr>
          <p:cNvPr id="5" name="Объект 4" descr="http://www.swadba.by/map/ostrov_slez/01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248472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20" y="635633"/>
            <a:ext cx="8237446" cy="56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322180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7584" y="1340768"/>
            <a:ext cx="315579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714356"/>
            <a:ext cx="5400684" cy="54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3050"/>
            <a:ext cx="40386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85926"/>
            <a:ext cx="403860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«ЛИНИЯ ОБОРОНЫ СТАЛИНА»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Это - сооружения, Доты (долговременная огневая точка), Дзоты (дерево -земляная огневая точка), вооруженные пулеметами и орудиями с использованием противотанковой артиллерия. Хорошо приспособленные, к местности и с хорошей маскировкой, из бетона и стали.</a:t>
            </a:r>
          </a:p>
          <a:p>
            <a:pPr algn="just"/>
            <a:endParaRPr lang="ru-RU" dirty="0"/>
          </a:p>
        </p:txBody>
      </p:sp>
      <p:pic>
        <p:nvPicPr>
          <p:cNvPr id="6" name="Рисунок 5" descr="C:\Documents and Settings\Учитель\Рабочий стол\28.04.2009\DSC027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400556" cy="372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topwar.ru/uploads/posts/2013-11/1384832271_5966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147248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irznayki.ru/wp-content/uploads/2013/09/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8219256" cy="597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Брестская крепость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4000" dirty="0" smtClean="0"/>
              <a:t>22 июня 1941 года в 4 часа утра без объявления войны Германия </a:t>
            </a:r>
            <a:r>
              <a:rPr lang="ru-RU" sz="2800" dirty="0" smtClean="0"/>
              <a:t>напала на Советский Союз.</a:t>
            </a:r>
            <a:endParaRPr lang="ru-RU" sz="2800" dirty="0"/>
          </a:p>
        </p:txBody>
      </p:sp>
      <p:pic>
        <p:nvPicPr>
          <p:cNvPr id="6" name="Объект 5" descr="http://well03.ru/upload/medialibrary/286/2869fd6f28d7908916fdcde29cc2ae86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680520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Documents and Settings\User\Рабочий стол\Белоруссия\Изображение 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63284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За годы войны Белоруссия потеряла около трети населения. Были полностью или частично разрушены 209 городов, поселков, районных центров и более 9 тыс. сёл и</a:t>
            </a:r>
          </a:p>
          <a:p>
            <a:pPr algn="just">
              <a:buNone/>
            </a:pPr>
            <a:r>
              <a:rPr lang="ru-RU" dirty="0" smtClean="0"/>
              <a:t>     деревень.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Белоруссия внесла большой вклад в победу советского народа в Великой Отечественной войне. Сотни тысяч воинов награждены орденами и медалями.</a:t>
            </a:r>
          </a:p>
          <a:p>
            <a:pPr algn="just"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Documents and Settings\Учитель\Рабочий стол\Scan10041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785926"/>
            <a:ext cx="403860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Заворотная\Desktop\Белорусь  фото\DSC06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8396"/>
            <a:ext cx="8425275" cy="63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547" y="500042"/>
            <a:ext cx="804290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DSC02767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547667"/>
            <a:ext cx="4429156" cy="590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28670"/>
            <a:ext cx="7296497" cy="500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60648"/>
            <a:ext cx="7901014" cy="629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220433" cy="571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6372869" cy="621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74544"/>
            <a:ext cx="6786610" cy="62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412776"/>
            <a:ext cx="70782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3608" y="980728"/>
            <a:ext cx="70723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Белоруссия приняла первый удар фашистов по Советскому Союзу.</a:t>
            </a:r>
            <a:endParaRPr lang="ru-RU" dirty="0"/>
          </a:p>
        </p:txBody>
      </p:sp>
      <p:pic>
        <p:nvPicPr>
          <p:cNvPr id="5" name="Объект 4" descr="http://www.radiobrest.by/ru/files/news/image/2304/1728/1411561696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4536504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www.tankfront.ru/foto/ussr/tank_colums/za_sovetskuy_belorussiu-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3"/>
            <a:ext cx="8064896" cy="5904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643866" cy="576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604</TotalTime>
  <Words>419</Words>
  <Application>Microsoft Office PowerPoint</Application>
  <PresentationFormat>Экран (4:3)</PresentationFormat>
  <Paragraphs>31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Яркая</vt:lpstr>
      <vt:lpstr>Памяти павшим воинам посвящается….</vt:lpstr>
      <vt:lpstr>Презентация PowerPoint</vt:lpstr>
      <vt:lpstr>Брестская крепость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Символ мужества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Курган Славы</vt:lpstr>
      <vt:lpstr>Презентация PowerPoint</vt:lpstr>
      <vt:lpstr>Презентация PowerPoint</vt:lpstr>
      <vt:lpstr>Презентация PowerPoint</vt:lpstr>
      <vt:lpstr>Хатынь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«ЛИНИЯ ОБОРОНЫ СТАЛИНА»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Памяти павшим воинам посвящается….</dc:title>
  <dc:creator>Заворотная</dc:creator>
  <cp:lastModifiedBy>Заворотная</cp:lastModifiedBy>
  <cp:revision>42</cp:revision>
  <dcterms:modified xsi:type="dcterms:W3CDTF">2016-08-05T15:03:57Z</dcterms:modified>
</cp:coreProperties>
</file>