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57" r:id="rId5"/>
    <p:sldId id="277" r:id="rId6"/>
    <p:sldId id="258" r:id="rId7"/>
    <p:sldId id="261" r:id="rId8"/>
    <p:sldId id="265" r:id="rId9"/>
    <p:sldId id="263" r:id="rId10"/>
    <p:sldId id="260" r:id="rId11"/>
    <p:sldId id="279" r:id="rId12"/>
    <p:sldId id="270" r:id="rId13"/>
    <p:sldId id="266" r:id="rId14"/>
    <p:sldId id="268" r:id="rId15"/>
    <p:sldId id="269" r:id="rId16"/>
    <p:sldId id="267" r:id="rId17"/>
    <p:sldId id="271" r:id="rId18"/>
    <p:sldId id="273" r:id="rId19"/>
    <p:sldId id="274" r:id="rId20"/>
    <p:sldId id="264" r:id="rId21"/>
    <p:sldId id="272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40D40-794C-4B54-BA19-9842BD250CB0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212BA605-387E-4B16-9B88-17B50D2051D3}">
      <dgm:prSet phldrT="[Текст]"/>
      <dgm:spPr/>
      <dgm:t>
        <a:bodyPr/>
        <a:lstStyle/>
        <a:p>
          <a:r>
            <a:rPr lang="en-US" dirty="0" smtClean="0"/>
            <a:t>do..</a:t>
          </a:r>
          <a:endParaRPr lang="ru-RU" dirty="0"/>
        </a:p>
      </dgm:t>
    </dgm:pt>
    <dgm:pt modelId="{D7A3CAFF-D363-4073-BAF6-6B626CF55BA5}" type="parTrans" cxnId="{3BC44DA9-8AA2-4446-AD22-2EA49313805F}">
      <dgm:prSet/>
      <dgm:spPr/>
      <dgm:t>
        <a:bodyPr/>
        <a:lstStyle/>
        <a:p>
          <a:endParaRPr lang="ru-RU"/>
        </a:p>
      </dgm:t>
    </dgm:pt>
    <dgm:pt modelId="{6C0C0B91-92BD-4736-8686-B06ED4C8CD37}" type="sibTrans" cxnId="{3BC44DA9-8AA2-4446-AD22-2EA49313805F}">
      <dgm:prSet/>
      <dgm:spPr/>
      <dgm:t>
        <a:bodyPr/>
        <a:lstStyle/>
        <a:p>
          <a:endParaRPr lang="ru-RU"/>
        </a:p>
      </dgm:t>
    </dgm:pt>
    <dgm:pt modelId="{0BA438B7-FCF8-45D6-A014-D039957ED3E4}">
      <dgm:prSet phldrT="[Текст]"/>
      <dgm:spPr/>
      <dgm:t>
        <a:bodyPr/>
        <a:lstStyle/>
        <a:p>
          <a:r>
            <a:rPr lang="en-US" dirty="0" smtClean="0"/>
            <a:t>b…</a:t>
          </a:r>
          <a:endParaRPr lang="ru-RU" dirty="0"/>
        </a:p>
      </dgm:t>
    </dgm:pt>
    <dgm:pt modelId="{13B88738-F5DB-41F0-A98C-DB2C61C76135}" type="sibTrans" cxnId="{680E60EA-F31E-4D1B-A9E2-5F239CA412BA}">
      <dgm:prSet/>
      <dgm:spPr/>
      <dgm:t>
        <a:bodyPr/>
        <a:lstStyle/>
        <a:p>
          <a:endParaRPr lang="ru-RU"/>
        </a:p>
      </dgm:t>
    </dgm:pt>
    <dgm:pt modelId="{BDA10775-09E2-4DEC-8691-D2B41997EE9D}" type="parTrans" cxnId="{680E60EA-F31E-4D1B-A9E2-5F239CA412BA}">
      <dgm:prSet/>
      <dgm:spPr/>
      <dgm:t>
        <a:bodyPr/>
        <a:lstStyle/>
        <a:p>
          <a:endParaRPr lang="ru-RU"/>
        </a:p>
      </dgm:t>
    </dgm:pt>
    <dgm:pt modelId="{360AF05F-49F3-4E5A-8148-559FDE50D345}">
      <dgm:prSet phldrT="[Текст]" custT="1"/>
      <dgm:spPr/>
      <dgm:t>
        <a:bodyPr/>
        <a:lstStyle/>
        <a:p>
          <a:r>
            <a:rPr lang="en-US" sz="4800" dirty="0" smtClean="0"/>
            <a:t>h…</a:t>
          </a:r>
        </a:p>
        <a:p>
          <a:endParaRPr lang="ru-RU" sz="2800" dirty="0"/>
        </a:p>
      </dgm:t>
    </dgm:pt>
    <dgm:pt modelId="{1FA18BF6-202E-4A62-800B-DD35AD10CB63}" type="sibTrans" cxnId="{7A6BB540-8062-435E-9053-37B3BDDDD6BC}">
      <dgm:prSet/>
      <dgm:spPr/>
      <dgm:t>
        <a:bodyPr/>
        <a:lstStyle/>
        <a:p>
          <a:endParaRPr lang="ru-RU"/>
        </a:p>
      </dgm:t>
    </dgm:pt>
    <dgm:pt modelId="{9C010206-F8DB-4370-A864-407374B30AD5}" type="parTrans" cxnId="{7A6BB540-8062-435E-9053-37B3BDDDD6BC}">
      <dgm:prSet/>
      <dgm:spPr/>
      <dgm:t>
        <a:bodyPr/>
        <a:lstStyle/>
        <a:p>
          <a:endParaRPr lang="ru-RU"/>
        </a:p>
      </dgm:t>
    </dgm:pt>
    <dgm:pt modelId="{AC9400F9-C85B-4400-A506-DD5EFF175AB7}" type="pres">
      <dgm:prSet presAssocID="{81540D40-794C-4B54-BA19-9842BD250CB0}" presName="arrowDiagram" presStyleCnt="0">
        <dgm:presLayoutVars>
          <dgm:chMax val="5"/>
          <dgm:dir/>
          <dgm:resizeHandles val="exact"/>
        </dgm:presLayoutVars>
      </dgm:prSet>
      <dgm:spPr/>
    </dgm:pt>
    <dgm:pt modelId="{8A4A6847-11B1-490E-B8D4-881CC8156C11}" type="pres">
      <dgm:prSet presAssocID="{81540D40-794C-4B54-BA19-9842BD250CB0}" presName="arrow" presStyleLbl="bgShp" presStyleIdx="0" presStyleCnt="1"/>
      <dgm:spPr/>
    </dgm:pt>
    <dgm:pt modelId="{DAD0C10C-34B7-4B10-BA5E-E3A02163658A}" type="pres">
      <dgm:prSet presAssocID="{81540D40-794C-4B54-BA19-9842BD250CB0}" presName="arrowDiagram3" presStyleCnt="0"/>
      <dgm:spPr/>
    </dgm:pt>
    <dgm:pt modelId="{25D0057B-E36E-46CC-9081-32C9DF628748}" type="pres">
      <dgm:prSet presAssocID="{360AF05F-49F3-4E5A-8148-559FDE50D345}" presName="bullet3a" presStyleLbl="node1" presStyleIdx="0" presStyleCnt="3"/>
      <dgm:spPr/>
    </dgm:pt>
    <dgm:pt modelId="{137808DD-5812-4CE7-8BB8-A3503E14A70D}" type="pres">
      <dgm:prSet presAssocID="{360AF05F-49F3-4E5A-8148-559FDE50D34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C5334-F6C8-4334-B897-6537BB5A0C80}" type="pres">
      <dgm:prSet presAssocID="{0BA438B7-FCF8-45D6-A014-D039957ED3E4}" presName="bullet3b" presStyleLbl="node1" presStyleIdx="1" presStyleCnt="3"/>
      <dgm:spPr/>
    </dgm:pt>
    <dgm:pt modelId="{9F3ECD06-5083-41D2-9D56-80A3E172B31C}" type="pres">
      <dgm:prSet presAssocID="{0BA438B7-FCF8-45D6-A014-D039957ED3E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884A7-8F2C-4442-8848-4A82DB6827DF}" type="pres">
      <dgm:prSet presAssocID="{212BA605-387E-4B16-9B88-17B50D2051D3}" presName="bullet3c" presStyleLbl="node1" presStyleIdx="2" presStyleCnt="3"/>
      <dgm:spPr/>
    </dgm:pt>
    <dgm:pt modelId="{40530667-E572-4E7F-97DF-2BCA1C6856DE}" type="pres">
      <dgm:prSet presAssocID="{212BA605-387E-4B16-9B88-17B50D2051D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7E61F-6DA2-4267-BCD7-3A1BF397189B}" type="presOf" srcId="{360AF05F-49F3-4E5A-8148-559FDE50D345}" destId="{137808DD-5812-4CE7-8BB8-A3503E14A70D}" srcOrd="0" destOrd="0" presId="urn:microsoft.com/office/officeart/2005/8/layout/arrow2"/>
    <dgm:cxn modelId="{9AC68DF3-C5E7-4B7D-B3AD-82BBAB396C9E}" type="presOf" srcId="{81540D40-794C-4B54-BA19-9842BD250CB0}" destId="{AC9400F9-C85B-4400-A506-DD5EFF175AB7}" srcOrd="0" destOrd="0" presId="urn:microsoft.com/office/officeart/2005/8/layout/arrow2"/>
    <dgm:cxn modelId="{680E60EA-F31E-4D1B-A9E2-5F239CA412BA}" srcId="{81540D40-794C-4B54-BA19-9842BD250CB0}" destId="{0BA438B7-FCF8-45D6-A014-D039957ED3E4}" srcOrd="1" destOrd="0" parTransId="{BDA10775-09E2-4DEC-8691-D2B41997EE9D}" sibTransId="{13B88738-F5DB-41F0-A98C-DB2C61C76135}"/>
    <dgm:cxn modelId="{3BC44DA9-8AA2-4446-AD22-2EA49313805F}" srcId="{81540D40-794C-4B54-BA19-9842BD250CB0}" destId="{212BA605-387E-4B16-9B88-17B50D2051D3}" srcOrd="2" destOrd="0" parTransId="{D7A3CAFF-D363-4073-BAF6-6B626CF55BA5}" sibTransId="{6C0C0B91-92BD-4736-8686-B06ED4C8CD37}"/>
    <dgm:cxn modelId="{7A6BB540-8062-435E-9053-37B3BDDDD6BC}" srcId="{81540D40-794C-4B54-BA19-9842BD250CB0}" destId="{360AF05F-49F3-4E5A-8148-559FDE50D345}" srcOrd="0" destOrd="0" parTransId="{9C010206-F8DB-4370-A864-407374B30AD5}" sibTransId="{1FA18BF6-202E-4A62-800B-DD35AD10CB63}"/>
    <dgm:cxn modelId="{86BE2C31-D58A-4D74-BA9E-893E3D3D57E7}" type="presOf" srcId="{212BA605-387E-4B16-9B88-17B50D2051D3}" destId="{40530667-E572-4E7F-97DF-2BCA1C6856DE}" srcOrd="0" destOrd="0" presId="urn:microsoft.com/office/officeart/2005/8/layout/arrow2"/>
    <dgm:cxn modelId="{28A55E43-B351-436C-A09E-929C1E46689F}" type="presOf" srcId="{0BA438B7-FCF8-45D6-A014-D039957ED3E4}" destId="{9F3ECD06-5083-41D2-9D56-80A3E172B31C}" srcOrd="0" destOrd="0" presId="urn:microsoft.com/office/officeart/2005/8/layout/arrow2"/>
    <dgm:cxn modelId="{34B70F95-5841-4F25-9FC7-1967C65567E4}" type="presParOf" srcId="{AC9400F9-C85B-4400-A506-DD5EFF175AB7}" destId="{8A4A6847-11B1-490E-B8D4-881CC8156C11}" srcOrd="0" destOrd="0" presId="urn:microsoft.com/office/officeart/2005/8/layout/arrow2"/>
    <dgm:cxn modelId="{418DA285-02D7-4081-BDB6-CE8541D3BEBD}" type="presParOf" srcId="{AC9400F9-C85B-4400-A506-DD5EFF175AB7}" destId="{DAD0C10C-34B7-4B10-BA5E-E3A02163658A}" srcOrd="1" destOrd="0" presId="urn:microsoft.com/office/officeart/2005/8/layout/arrow2"/>
    <dgm:cxn modelId="{8545E85F-B9BC-4806-8258-49C39EDBCA94}" type="presParOf" srcId="{DAD0C10C-34B7-4B10-BA5E-E3A02163658A}" destId="{25D0057B-E36E-46CC-9081-32C9DF628748}" srcOrd="0" destOrd="0" presId="urn:microsoft.com/office/officeart/2005/8/layout/arrow2"/>
    <dgm:cxn modelId="{E415A5EC-1589-4BDF-AF68-B8201E7B5688}" type="presParOf" srcId="{DAD0C10C-34B7-4B10-BA5E-E3A02163658A}" destId="{137808DD-5812-4CE7-8BB8-A3503E14A70D}" srcOrd="1" destOrd="0" presId="urn:microsoft.com/office/officeart/2005/8/layout/arrow2"/>
    <dgm:cxn modelId="{508FCAF4-3EF1-4051-B032-1FFD0D00799F}" type="presParOf" srcId="{DAD0C10C-34B7-4B10-BA5E-E3A02163658A}" destId="{FE5C5334-F6C8-4334-B897-6537BB5A0C80}" srcOrd="2" destOrd="0" presId="urn:microsoft.com/office/officeart/2005/8/layout/arrow2"/>
    <dgm:cxn modelId="{923C16FA-C50F-41A7-B8D7-4C3FEA0E5262}" type="presParOf" srcId="{DAD0C10C-34B7-4B10-BA5E-E3A02163658A}" destId="{9F3ECD06-5083-41D2-9D56-80A3E172B31C}" srcOrd="3" destOrd="0" presId="urn:microsoft.com/office/officeart/2005/8/layout/arrow2"/>
    <dgm:cxn modelId="{6E876B28-3DBE-483C-B278-E767B079EB6C}" type="presParOf" srcId="{DAD0C10C-34B7-4B10-BA5E-E3A02163658A}" destId="{9AF884A7-8F2C-4442-8848-4A82DB6827DF}" srcOrd="4" destOrd="0" presId="urn:microsoft.com/office/officeart/2005/8/layout/arrow2"/>
    <dgm:cxn modelId="{D48BED5E-E2D2-4465-B22F-B1FBDBD2CABC}" type="presParOf" srcId="{DAD0C10C-34B7-4B10-BA5E-E3A02163658A}" destId="{40530667-E572-4E7F-97DF-2BCA1C6856D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4A6847-11B1-490E-B8D4-881CC8156C11}">
      <dsp:nvSpPr>
        <dsp:cNvPr id="0" name=""/>
        <dsp:cNvSpPr/>
      </dsp:nvSpPr>
      <dsp:spPr>
        <a:xfrm>
          <a:off x="0" y="733280"/>
          <a:ext cx="5194919" cy="32468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057B-E36E-46CC-9081-32C9DF628748}">
      <dsp:nvSpPr>
        <dsp:cNvPr id="0" name=""/>
        <dsp:cNvSpPr/>
      </dsp:nvSpPr>
      <dsp:spPr>
        <a:xfrm>
          <a:off x="659754" y="2974239"/>
          <a:ext cx="135067" cy="135067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808DD-5812-4CE7-8BB8-A3503E14A70D}">
      <dsp:nvSpPr>
        <dsp:cNvPr id="0" name=""/>
        <dsp:cNvSpPr/>
      </dsp:nvSpPr>
      <dsp:spPr>
        <a:xfrm>
          <a:off x="727288" y="3041773"/>
          <a:ext cx="1210416" cy="938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70" tIns="0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h…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727288" y="3041773"/>
        <a:ext cx="1210416" cy="938332"/>
      </dsp:txXfrm>
    </dsp:sp>
    <dsp:sp modelId="{FE5C5334-F6C8-4334-B897-6537BB5A0C80}">
      <dsp:nvSpPr>
        <dsp:cNvPr id="0" name=""/>
        <dsp:cNvSpPr/>
      </dsp:nvSpPr>
      <dsp:spPr>
        <a:xfrm>
          <a:off x="1851988" y="2091752"/>
          <a:ext cx="244161" cy="244161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ECD06-5083-41D2-9D56-80A3E172B31C}">
      <dsp:nvSpPr>
        <dsp:cNvPr id="0" name=""/>
        <dsp:cNvSpPr/>
      </dsp:nvSpPr>
      <dsp:spPr>
        <a:xfrm>
          <a:off x="1974069" y="2213833"/>
          <a:ext cx="1246780" cy="176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76" tIns="0" rIns="0" bIns="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b…</a:t>
          </a:r>
          <a:endParaRPr lang="ru-RU" sz="5300" kern="1200" dirty="0"/>
        </a:p>
      </dsp:txBody>
      <dsp:txXfrm>
        <a:off x="1974069" y="2213833"/>
        <a:ext cx="1246780" cy="1766272"/>
      </dsp:txXfrm>
    </dsp:sp>
    <dsp:sp modelId="{9AF884A7-8F2C-4442-8848-4A82DB6827DF}">
      <dsp:nvSpPr>
        <dsp:cNvPr id="0" name=""/>
        <dsp:cNvSpPr/>
      </dsp:nvSpPr>
      <dsp:spPr>
        <a:xfrm>
          <a:off x="3285786" y="1554727"/>
          <a:ext cx="337669" cy="337669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30667-E572-4E7F-97DF-2BCA1C6856DE}">
      <dsp:nvSpPr>
        <dsp:cNvPr id="0" name=""/>
        <dsp:cNvSpPr/>
      </dsp:nvSpPr>
      <dsp:spPr>
        <a:xfrm>
          <a:off x="3454621" y="1723562"/>
          <a:ext cx="1246780" cy="2256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24" tIns="0" rIns="0" bIns="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do..</a:t>
          </a:r>
          <a:endParaRPr lang="ru-RU" sz="5300" kern="1200" dirty="0"/>
        </a:p>
      </dsp:txBody>
      <dsp:txXfrm>
        <a:off x="3454621" y="1723562"/>
        <a:ext cx="1246780" cy="2256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1467-47D5-4A10-8C89-69AB5628DD27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C06E-79A9-43B4-86E5-B86972877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2E79-A753-4B13-BA8E-EF0F28502B85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648-0245-44BD-A43C-94D49636E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92B0-B126-40F6-990A-1196AE737754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B141-0B1B-4FE0-86BB-88A6C400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DC76-95F2-4DB8-956C-6497CDC2E036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7918-DDDC-4F6C-B9ED-95D5E751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CC06-497B-4C10-B225-768A648D78A0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F887-A87E-4C5C-8AEB-9FDC2AF1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8A62-290F-48B5-AAEB-DD1478024D41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D211-CDB0-42E7-AB4A-68A6EA83C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EEAB-2AE7-4B58-A12E-2654AB1BA204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5F04-58DC-4788-AF14-3E693525E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85BE-86F5-4EE0-A7E3-ED862DCCC9D6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EA41-9825-4F4E-86DB-52380E392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25EB-6954-4BF6-B964-8F7A9E224D31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A5E2-5C3B-4133-A38A-407927FD7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69C9-6408-4FF7-B189-DF1AA594C5CB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28A9-4A8E-4298-B892-7F5535E64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1E75-E6A0-4531-97A9-B74356B206D5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D891-37BF-4D8E-ADFD-3916E3482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74567-5FD9-4A79-8AB6-32D036AD5F48}" type="datetimeFigureOut">
              <a:rPr lang="ru-RU"/>
              <a:pPr>
                <a:defRPr/>
              </a:pPr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0D9D92-DC56-4B4A-B24D-CE7F255C6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pace.com/earthwalker_paul_coleman/mixes" TargetMode="External"/><Relationship Id="rId2" Type="http://schemas.openxmlformats.org/officeDocument/2006/relationships/hyperlink" Target="http://bicyclegasoline.deviantart.com/art/Letterpress-Earth-without-art-is-just-Eh-31333245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630922.vk.me/v630922217/1e364/R7LhnX3ed9U.jpg" TargetMode="External"/><Relationship Id="rId4" Type="http://schemas.openxmlformats.org/officeDocument/2006/relationships/hyperlink" Target="http://mitalexfoto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log.idville.com/image.axd?picture=2015%2F6%2FEasy+Ways+to+be+Eco+Friendly-+Happy+Earth+Day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419725" cy="571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.allfun.md/2013/10/23/11/52678c9e6ac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416824" cy="6201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solidFill>
                  <a:srgbClr val="0070C0"/>
                </a:solidFill>
              </a:rPr>
              <a:t>complete </a:t>
            </a:r>
            <a:endParaRPr lang="ru-RU" u="sng" smtClean="0">
              <a:solidFill>
                <a:srgbClr val="0070C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412776"/>
          <a:ext cx="519492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4525" y="1844675"/>
            <a:ext cx="3275013" cy="2089150"/>
          </a:xfrm>
        </p:spPr>
        <p:txBody>
          <a:bodyPr/>
          <a:lstStyle/>
          <a:p>
            <a:pPr lvl="1" algn="ctr">
              <a:buFont typeface="Arial" charset="0"/>
              <a:buNone/>
              <a:defRPr/>
            </a:pPr>
            <a:r>
              <a:rPr lang="en-US" sz="4000" b="1" spc="-150" dirty="0" smtClean="0">
                <a:solidFill>
                  <a:schemeClr val="accent2">
                    <a:lumMod val="75000"/>
                  </a:schemeClr>
                </a:solidFill>
              </a:rPr>
              <a:t>Present Perfect Continuous</a:t>
            </a:r>
            <a:endParaRPr lang="ru-RU" sz="4000" b="1" spc="-1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ifechampions.com/wp-content/uploads/2013/12/Charities-Not-for-Prof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0"/>
            <a:ext cx="82740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</a:rPr>
              <a:t>They are tired because….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:\viber\media\Viber Images\image-c2c0a2c05bfde76c242bb26c8b4e3577c5bb10d7f3a96a8164e1e2f95722a38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64700">
            <a:off x="357188" y="2500313"/>
            <a:ext cx="42148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F:\viber\media\Viber Images\image-456868b51b036e762c94e8467d359d9af8316a6f997f9fdbdac04df23e8cf93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5676">
            <a:off x="4000500" y="1500188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They are tired because….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viber\media\Viber Images\image-14b6970fcf9fb57b7397b96a980db6aae9e584cb068d8bd57ddfb7c96a2b3fa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77570">
            <a:off x="214313" y="2786063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F:\viber\media\Viber Images\image-aa3459b7811726d595fc1282cbb699e34d4f12ca3f629dd86c426271b025196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175" y="1000125"/>
            <a:ext cx="4394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002060"/>
                </a:solidFill>
              </a:rPr>
              <a:t>They are tired because….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://riamo.ru/images/60017/52/6001752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7" name="AutoShape 4" descr="http://riamo.ru/images/60017/52/6001752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02" name="Picture 6" descr="http://alau.kz/wp-content/uploads/2015/10/%D1%81%D1%83%D0%B1%D0%B1%D0%BE%D1%82%D0%BD%D0%B8%D0%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6871314" cy="560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>
                <a:solidFill>
                  <a:srgbClr val="002060"/>
                </a:solidFill>
              </a:rPr>
              <a:t>They are tired because….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G:\DCIM\100MEDIA\IMAG1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9843">
            <a:off x="4606925" y="736600"/>
            <a:ext cx="4795838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G:\DCIM\100MEDIA\IMAG1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53760">
            <a:off x="285750" y="2571750"/>
            <a:ext cx="6602413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285750" y="214313"/>
            <a:ext cx="2928938" cy="2143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2060"/>
                </a:solidFill>
              </a:rPr>
              <a:t>They are tired because….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loridavillarentals.us/wp-content/uploads/2014/08/westha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97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Comic Sans MS" pitchFamily="66" charset="0"/>
              </a:rPr>
              <a:t>Match</a:t>
            </a:r>
            <a:endParaRPr lang="ru-RU" b="1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Plant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Go on a nature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Sit around 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Cook on a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Sleep in wooden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Collect rubbish for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['</a:t>
            </a:r>
            <a:r>
              <a:rPr lang="en-US" sz="3900" b="1" dirty="0" err="1" smtClean="0">
                <a:solidFill>
                  <a:srgbClr val="C00000"/>
                </a:solidFill>
              </a:rPr>
              <a:t>haɪkɪŋ</a:t>
            </a:r>
            <a:r>
              <a:rPr lang="en-US" sz="3900" b="1" dirty="0" smtClean="0">
                <a:solidFill>
                  <a:srgbClr val="C00000"/>
                </a:solidFill>
              </a:rPr>
              <a:t>]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['</a:t>
            </a:r>
            <a:r>
              <a:rPr lang="en-US" sz="3900" b="1" dirty="0" err="1" smtClean="0">
                <a:solidFill>
                  <a:srgbClr val="C00000"/>
                </a:solidFill>
              </a:rPr>
              <a:t>bɑ:bɪkju</a:t>
            </a:r>
            <a:r>
              <a:rPr lang="en-US" sz="3900" b="1" dirty="0" smtClean="0">
                <a:solidFill>
                  <a:srgbClr val="C00000"/>
                </a:solidFill>
              </a:rPr>
              <a:t>:]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['</a:t>
            </a:r>
            <a:r>
              <a:rPr lang="en-US" sz="3900" b="1" dirty="0" err="1" smtClean="0">
                <a:solidFill>
                  <a:srgbClr val="C00000"/>
                </a:solidFill>
              </a:rPr>
              <a:t>kæmpfaɪə</a:t>
            </a:r>
            <a:r>
              <a:rPr lang="en-US" sz="3900" b="1" dirty="0" smtClean="0">
                <a:solidFill>
                  <a:srgbClr val="C00000"/>
                </a:solidFill>
              </a:rPr>
              <a:t>]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[</a:t>
            </a:r>
            <a:r>
              <a:rPr lang="en-US" sz="3900" b="1" dirty="0" err="1" smtClean="0">
                <a:solidFill>
                  <a:srgbClr val="C00000"/>
                </a:solidFill>
              </a:rPr>
              <a:t>ri:'saɪklɪŋ</a:t>
            </a:r>
            <a:r>
              <a:rPr lang="en-US" sz="3900" b="1" dirty="0" smtClean="0">
                <a:solidFill>
                  <a:srgbClr val="C00000"/>
                </a:solidFill>
              </a:rPr>
              <a:t>]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 [</a:t>
            </a:r>
            <a:r>
              <a:rPr lang="en-US" sz="3900" b="1" dirty="0" err="1" smtClean="0">
                <a:solidFill>
                  <a:srgbClr val="C00000"/>
                </a:solidFill>
              </a:rPr>
              <a:t>hʌts</a:t>
            </a:r>
            <a:r>
              <a:rPr lang="en-US" sz="3900" b="1" dirty="0" smtClean="0">
                <a:solidFill>
                  <a:srgbClr val="C00000"/>
                </a:solidFill>
              </a:rPr>
              <a:t>]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C00000"/>
                </a:solidFill>
              </a:rPr>
              <a:t>[</a:t>
            </a:r>
            <a:r>
              <a:rPr lang="en-US" sz="3900" b="1" dirty="0" err="1" smtClean="0">
                <a:solidFill>
                  <a:srgbClr val="C00000"/>
                </a:solidFill>
              </a:rPr>
              <a:t>tri:z</a:t>
            </a:r>
            <a:r>
              <a:rPr lang="en-US" sz="3900" b="1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2060"/>
                </a:solidFill>
                <a:latin typeface="Comic Sans MS" pitchFamily="66" charset="0"/>
              </a:rPr>
              <a:t>Complete</a:t>
            </a:r>
            <a:endParaRPr lang="ru-RU" b="1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1523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Plant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trees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Go on a nature hike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Sit around a campfire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Cook on a barbecue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Sleep in wooden huts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Collect rubbish for recycling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1.deviantart.net/f6c8/i/2012/190/3/0/letterpress___earth_without_art_is_just___eh___by_bicyclegasoline-d56jsv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572500" cy="598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512763"/>
            <a:ext cx="4464050" cy="792162"/>
          </a:xfrm>
          <a:prstGeom prst="rect">
            <a:avLst/>
          </a:prstGeom>
          <a:solidFill>
            <a:srgbClr val="C0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My students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75" y="5176838"/>
            <a:ext cx="4464050" cy="9159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The definition to the 1-st word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375" y="3616325"/>
            <a:ext cx="4464050" cy="792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3 verbs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060575"/>
            <a:ext cx="4464050" cy="7921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2 adjectives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60625" y="1331913"/>
            <a:ext cx="334963" cy="57626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4588" y="0"/>
            <a:ext cx="2808287" cy="245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exciting,  great,  splendid, difficult, boring, dynamic, marvelous, useless, unusual,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intelligent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67450" y="2573338"/>
            <a:ext cx="2808288" cy="24511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read, wrote, spoke, listened, talked, sang, danced, learnt, found out, recalled, trained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85725" y="687388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85725" y="2239963"/>
            <a:ext cx="547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85725" y="3781425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176213" y="5327650"/>
            <a:ext cx="366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6200000">
            <a:off x="3192463" y="2619375"/>
            <a:ext cx="4865688" cy="1011237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642624">
            <a:off x="5119688" y="3527425"/>
            <a:ext cx="1257300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466606">
            <a:off x="5051425" y="1619250"/>
            <a:ext cx="1176338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24588" y="5157788"/>
            <a:ext cx="2808287" cy="14573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Friends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Helpers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826000" y="6129338"/>
            <a:ext cx="13430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2852738"/>
            <a:ext cx="3905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988" y="4421188"/>
            <a:ext cx="3905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Box 1"/>
          <p:cNvSpPr txBox="1">
            <a:spLocks noChangeArrowheads="1"/>
          </p:cNvSpPr>
          <p:nvPr/>
        </p:nvSpPr>
        <p:spPr bwMode="auto">
          <a:xfrm>
            <a:off x="3276600" y="1427163"/>
            <a:ext cx="930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were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525" name="TextBox 2"/>
          <p:cNvSpPr txBox="1">
            <a:spLocks noChangeArrowheads="1"/>
          </p:cNvSpPr>
          <p:nvPr/>
        </p:nvSpPr>
        <p:spPr bwMode="auto">
          <a:xfrm>
            <a:off x="500063" y="2928938"/>
            <a:ext cx="212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because they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1526" name="TextBox 19"/>
          <p:cNvSpPr txBox="1">
            <a:spLocks noChangeArrowheads="1"/>
          </p:cNvSpPr>
          <p:nvPr/>
        </p:nvSpPr>
        <p:spPr bwMode="auto">
          <a:xfrm>
            <a:off x="434975" y="4537075"/>
            <a:ext cx="285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For me they are </a:t>
            </a:r>
            <a:r>
              <a:rPr lang="en-US" sz="2800" b="1" i="1">
                <a:latin typeface="Calibri" pitchFamily="34" charset="0"/>
              </a:rPr>
              <a:t>…</a:t>
            </a:r>
            <a:endParaRPr lang="ru-RU" sz="28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512763"/>
            <a:ext cx="4464050" cy="7921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The lesson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75" y="5176838"/>
            <a:ext cx="4464050" cy="9159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The definition to the 1-st word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375" y="3616325"/>
            <a:ext cx="4464050" cy="792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3 verbs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2060575"/>
            <a:ext cx="4464050" cy="792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</a:rPr>
              <a:t>2 adjectives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460625" y="1331913"/>
            <a:ext cx="334963" cy="57626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4588" y="0"/>
            <a:ext cx="2808287" cy="245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exciting,  great,  splendid, difficult, boring, dynamic, marvelous, useless, unusual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67450" y="2573338"/>
            <a:ext cx="2808288" cy="24511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read, wrote, spoke, listened, talked, sang, danced, learnt, found out, recalled, trained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85725" y="687388"/>
            <a:ext cx="365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85725" y="2239963"/>
            <a:ext cx="547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85725" y="3781425"/>
            <a:ext cx="36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176213" y="5327650"/>
            <a:ext cx="366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6200000">
            <a:off x="3192463" y="2619375"/>
            <a:ext cx="4865688" cy="1011237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642624">
            <a:off x="5119688" y="3527425"/>
            <a:ext cx="1257300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466606">
            <a:off x="5051425" y="1619250"/>
            <a:ext cx="1176338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24588" y="5157788"/>
            <a:ext cx="2808287" cy="14573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</a:rPr>
              <a:t>joy, sadness,  boredom, knowledge, opportunity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826000" y="6129338"/>
            <a:ext cx="13430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2852738"/>
            <a:ext cx="3905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988" y="4421188"/>
            <a:ext cx="3905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Box 1"/>
          <p:cNvSpPr txBox="1">
            <a:spLocks noChangeArrowheads="1"/>
          </p:cNvSpPr>
          <p:nvPr/>
        </p:nvSpPr>
        <p:spPr bwMode="auto">
          <a:xfrm>
            <a:off x="3276600" y="1427163"/>
            <a:ext cx="781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was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49" name="TextBox 2"/>
          <p:cNvSpPr txBox="1">
            <a:spLocks noChangeArrowheads="1"/>
          </p:cNvSpPr>
          <p:nvPr/>
        </p:nvSpPr>
        <p:spPr bwMode="auto">
          <a:xfrm>
            <a:off x="500063" y="2928938"/>
            <a:ext cx="1916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because we</a:t>
            </a:r>
            <a:endParaRPr lang="ru-RU" sz="2800" b="1" i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550" name="TextBox 19"/>
          <p:cNvSpPr txBox="1">
            <a:spLocks noChangeArrowheads="1"/>
          </p:cNvSpPr>
          <p:nvPr/>
        </p:nvSpPr>
        <p:spPr bwMode="auto">
          <a:xfrm>
            <a:off x="434975" y="4537075"/>
            <a:ext cx="348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2060"/>
                </a:solidFill>
                <a:latin typeface="Calibri" pitchFamily="34" charset="0"/>
              </a:rPr>
              <a:t>For me this lesson is </a:t>
            </a:r>
            <a:r>
              <a:rPr lang="en-US" sz="2800" b="1" i="1">
                <a:latin typeface="Calibri" pitchFamily="34" charset="0"/>
              </a:rPr>
              <a:t>…</a:t>
            </a:r>
            <a:endParaRPr lang="ru-RU" sz="2800" b="1" i="1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Describe your days in the eco-camp.</a:t>
            </a:r>
          </a:p>
          <a:p>
            <a:r>
              <a:rPr lang="en-US" sz="4800" b="1" dirty="0" smtClean="0">
                <a:solidFill>
                  <a:srgbClr val="002060"/>
                </a:solidFill>
              </a:rPr>
              <a:t>What other friendly  environment solutions can you suggest?</a:t>
            </a:r>
            <a:endParaRPr lang="ru-RU" sz="4800" b="1" dirty="0" smtClean="0">
              <a:solidFill>
                <a:srgbClr val="002060"/>
              </a:solidFill>
            </a:endParaRPr>
          </a:p>
        </p:txBody>
      </p:sp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smtClean="0">
                <a:latin typeface="BacktalkSerif BTN" pitchFamily="18" charset="0"/>
              </a:rPr>
              <a:t>At home</a:t>
            </a:r>
            <a:endParaRPr lang="ru-RU" sz="54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Thank  you!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список электронных ресурсов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bicyclegasoline.deviantart.com/art/Letterpress-Earth-without-art-is-just-Eh-313332452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myspace.com/earthwalker_paul_coleman/mixes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http://mitalexfoto.ru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cs630922.vk.me/v630922217/1e364/R7LhnX3ed9U.jpg</a:t>
            </a:r>
            <a:endParaRPr lang="ru-RU" dirty="0" smtClean="0"/>
          </a:p>
          <a:p>
            <a:r>
              <a:rPr lang="en-US" dirty="0" smtClean="0"/>
              <a:t>https://www.youtube.com/watch?v=BPwL_H6okqI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vyatka.ru/oblogki/Kate/win/well/rela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43875" cy="542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amp-koren.si/images/ECOCAMPING_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1767">
            <a:off x="7778750" y="142875"/>
            <a:ext cx="1270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playing-field.ru/img/2015/052212/1705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4197687" cy="2810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pushkin-news.ru/icon/news2/465x310/4439_1429880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4576">
            <a:off x="323528" y="3356992"/>
            <a:ext cx="4429125" cy="3000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liverpool.nsw.gov.au/__data/assets/image/0015/2436/Waste-waterway-clean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3859" y="3212976"/>
            <a:ext cx="4690141" cy="343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cs628417.vk.me/v628417066/23a22/GiPmLtvzK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7030">
            <a:off x="3390900" y="476672"/>
            <a:ext cx="5753100" cy="266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260350"/>
          <a:ext cx="3960440" cy="59766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960440"/>
              </a:tblGrid>
              <a:tr h="104901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climatic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090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global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14708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water /air/soil</a:t>
                      </a:r>
                    </a:p>
                    <a:p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5717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melting of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5717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destruction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5717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cutting down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b="1" smtClean="0">
                <a:solidFill>
                  <a:srgbClr val="C00000"/>
                </a:solidFill>
              </a:rPr>
              <a:t>of animal habits</a:t>
            </a:r>
          </a:p>
          <a:p>
            <a:r>
              <a:rPr lang="en-US" sz="3600" b="1" smtClean="0">
                <a:solidFill>
                  <a:srgbClr val="C00000"/>
                </a:solidFill>
              </a:rPr>
              <a:t>the trees</a:t>
            </a:r>
            <a:endParaRPr lang="ru-RU" sz="3600" b="1" smtClean="0">
              <a:solidFill>
                <a:srgbClr val="C00000"/>
              </a:solidFill>
            </a:endParaRPr>
          </a:p>
          <a:p>
            <a:r>
              <a:rPr lang="en-US" sz="3600" b="1" smtClean="0">
                <a:solidFill>
                  <a:srgbClr val="C00000"/>
                </a:solidFill>
              </a:rPr>
              <a:t>the polar ice</a:t>
            </a:r>
          </a:p>
          <a:p>
            <a:r>
              <a:rPr lang="en-US" sz="3600" b="1" smtClean="0">
                <a:solidFill>
                  <a:srgbClr val="C00000"/>
                </a:solidFill>
              </a:rPr>
              <a:t>pollution</a:t>
            </a:r>
          </a:p>
          <a:p>
            <a:r>
              <a:rPr lang="en-US" sz="3600" b="1" smtClean="0">
                <a:solidFill>
                  <a:srgbClr val="C00000"/>
                </a:solidFill>
              </a:rPr>
              <a:t>changes</a:t>
            </a:r>
          </a:p>
          <a:p>
            <a:r>
              <a:rPr lang="en-US" sz="3600" b="1" smtClean="0">
                <a:solidFill>
                  <a:srgbClr val="C00000"/>
                </a:solidFill>
              </a:rPr>
              <a:t>warming</a:t>
            </a:r>
            <a:endParaRPr lang="ru-RU" sz="3600" b="1" smtClean="0">
              <a:solidFill>
                <a:srgbClr val="C00000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4325 L -0.31094 -0.523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9436 L -0.31042 -0.492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271E-6 L -0.29914 -0.144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1503 L -0.39566 0.10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017E-6 L -0.41007 0.42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827E-7 L -0.29132 0.493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1427.vk.me/v411427977/5852/BibPuMuk8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3389">
            <a:off x="7185428" y="137773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boombob.ru/img/picture/Oct/09/7946e49f1d82c7ffde2adcf222d9c335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1"/>
            <a:ext cx="6669384" cy="500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4-images.myspacecdn.com/images03/21/bb89103e87d64db68024d82876381a1e/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715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66456" y="5301208"/>
            <a:ext cx="5777544" cy="132343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Hobo Std" pitchFamily="34" charset="0"/>
              </a:rPr>
              <a:t>By walking the Planet, </a:t>
            </a:r>
            <a:endParaRPr lang="ru-RU" sz="4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Hobo Std" pitchFamily="34" charset="0"/>
              </a:rPr>
              <a:t>I deliver a message</a:t>
            </a:r>
            <a:r>
              <a:rPr lang="ru-RU" sz="4000" dirty="0"/>
              <a:t>…</a:t>
            </a:r>
            <a:r>
              <a:rPr lang="en-US" sz="4000" dirty="0">
                <a:latin typeface="Hobo Std" pitchFamily="34" charset="0"/>
              </a:rPr>
              <a:t> </a:t>
            </a:r>
            <a:endParaRPr lang="ru-RU" sz="4000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8143875" y="6215063"/>
            <a:ext cx="73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Video</a:t>
            </a:r>
            <a:endParaRPr lang="ru-RU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50" y="1214438"/>
            <a:ext cx="2884488" cy="584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Paul Coleman 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solidFill>
                  <a:srgbClr val="FF0000"/>
                </a:solidFill>
              </a:rPr>
              <a:t>True or False</a:t>
            </a:r>
            <a:endParaRPr lang="ru-RU" b="1" u="sng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1. Paul Coleman is in Japan._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2. He is interviewing the Treeman._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3. The Treeman’s come from the forest just for fun_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4. People are more connected with nature after meeting with The Treeman.</a:t>
            </a: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_</a:t>
            </a:r>
            <a:r>
              <a:rPr lang="en-US" sz="3600" b="1" u="sng" dirty="0" smtClean="0">
                <a:solidFill>
                  <a:srgbClr val="FF0000"/>
                </a:solidFill>
              </a:rPr>
              <a:t> 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5. Paul thinks that it’s nice to be friend with The Earth._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786688" y="2143125"/>
            <a:ext cx="750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Calibri" pitchFamily="34" charset="0"/>
              </a:rPr>
              <a:t>True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4572000"/>
            <a:ext cx="750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Calibri" pitchFamily="34" charset="0"/>
              </a:rPr>
              <a:t>True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57813" y="5572125"/>
            <a:ext cx="750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Calibri" pitchFamily="34" charset="0"/>
              </a:rPr>
              <a:t>True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500813" y="1643063"/>
            <a:ext cx="823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Calibri" pitchFamily="34" charset="0"/>
              </a:rPr>
              <a:t>False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57750" y="3143250"/>
            <a:ext cx="82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Calibri" pitchFamily="34" charset="0"/>
              </a:rPr>
              <a:t>False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uotefancy.com/media/wallpaper/3840x2160/6980-Ralph-Waldo-Emerson-Quote-The-earth-laughs-in-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373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True or False</vt:lpstr>
      <vt:lpstr>Слайд 9</vt:lpstr>
      <vt:lpstr>Слайд 10</vt:lpstr>
      <vt:lpstr>complete </vt:lpstr>
      <vt:lpstr>Слайд 12</vt:lpstr>
      <vt:lpstr>They are tired because….</vt:lpstr>
      <vt:lpstr>Слайд 14</vt:lpstr>
      <vt:lpstr>Слайд 15</vt:lpstr>
      <vt:lpstr>Слайд 16</vt:lpstr>
      <vt:lpstr>Слайд 17</vt:lpstr>
      <vt:lpstr>Match</vt:lpstr>
      <vt:lpstr>Complete</vt:lpstr>
      <vt:lpstr>Слайд 20</vt:lpstr>
      <vt:lpstr>Слайд 21</vt:lpstr>
      <vt:lpstr>At home</vt:lpstr>
      <vt:lpstr>Слайд 23</vt:lpstr>
      <vt:lpstr>список электронных ресурсов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2016-04-23T09:26:21Z</dcterms:created>
  <dcterms:modified xsi:type="dcterms:W3CDTF">2016-08-11T09:47:25Z</dcterms:modified>
</cp:coreProperties>
</file>