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99" r:id="rId3"/>
    <p:sldId id="300" r:id="rId4"/>
    <p:sldId id="301" r:id="rId5"/>
    <p:sldId id="269" r:id="rId6"/>
    <p:sldId id="274" r:id="rId7"/>
    <p:sldId id="275" r:id="rId8"/>
    <p:sldId id="276" r:id="rId9"/>
    <p:sldId id="296" r:id="rId10"/>
    <p:sldId id="259" r:id="rId11"/>
    <p:sldId id="261" r:id="rId12"/>
    <p:sldId id="273" r:id="rId13"/>
    <p:sldId id="277" r:id="rId14"/>
    <p:sldId id="288" r:id="rId15"/>
    <p:sldId id="278" r:id="rId16"/>
    <p:sldId id="281" r:id="rId17"/>
    <p:sldId id="282" r:id="rId18"/>
    <p:sldId id="297" r:id="rId19"/>
    <p:sldId id="285" r:id="rId20"/>
    <p:sldId id="286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76F5B"/>
    <a:srgbClr val="FF6743"/>
    <a:srgbClr val="FF3300"/>
    <a:srgbClr val="FFFF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9" autoAdjust="0"/>
    <p:restoredTop sz="97854" autoAdjust="0"/>
  </p:normalViewPr>
  <p:slideViewPr>
    <p:cSldViewPr>
      <p:cViewPr>
        <p:scale>
          <a:sx n="80" d="100"/>
          <a:sy n="80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9114-B36D-404E-A1C7-67860D56DBCB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EBB24-4066-4FD6-9573-37D5235C0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BB24-4066-4FD6-9573-37D5235C08C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500034" y="2214554"/>
            <a:ext cx="8247091" cy="180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18"/>
                    </a:gs>
                    <a:gs pos="100000">
                      <a:srgbClr val="FF9933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МОДЕЛИРОВАНИЕ</a:t>
            </a:r>
            <a:endParaRPr lang="ru-RU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64718"/>
                  </a:gs>
                  <a:gs pos="100000">
                    <a:srgbClr val="FF9933"/>
                  </a:gs>
                </a:gsLst>
                <a:lin ang="0" scaled="1"/>
              </a:gra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428992" y="4572008"/>
            <a:ext cx="259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6 </a:t>
            </a:r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класс</a:t>
            </a:r>
            <a:endParaRPr lang="ru-RU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714480" y="571480"/>
            <a:ext cx="5795963" cy="57626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Раздел</a:t>
            </a:r>
            <a:r>
              <a:rPr lang="ru-RU" sz="6600" b="1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57150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Разработала: учитель технологии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ГБОУ ШКОЛА №1018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Васильева Ольга Сергеевна</a:t>
            </a:r>
            <a:endParaRPr lang="ru-RU" dirty="0"/>
          </a:p>
        </p:txBody>
      </p: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>
            <a:spLocks noChangeAspect="1"/>
          </p:cNvSpPr>
          <p:nvPr/>
        </p:nvSpPr>
        <p:spPr>
          <a:xfrm>
            <a:off x="957324" y="1397836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961798" y="64361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72012" y="3136118"/>
            <a:ext cx="2171228" cy="7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>
            <a:spLocks noChangeAspect="1"/>
          </p:cNvSpPr>
          <p:nvPr/>
        </p:nvSpPr>
        <p:spPr>
          <a:xfrm>
            <a:off x="3147008" y="64385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547" y="3138485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2597958" y="1293034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2200292" y="131922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1588315" y="1357327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1062034" y="1914535"/>
            <a:ext cx="1378737" cy="3023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1345403" y="1888334"/>
            <a:ext cx="1428756" cy="3048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олилиния 134"/>
          <p:cNvSpPr/>
          <p:nvPr/>
        </p:nvSpPr>
        <p:spPr>
          <a:xfrm>
            <a:off x="2609848" y="1304921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968188" y="1302241"/>
            <a:ext cx="1639126" cy="1452283"/>
          </a:xfrm>
          <a:custGeom>
            <a:avLst/>
            <a:gdLst>
              <a:gd name="connsiteX0" fmla="*/ 0 w 1639126"/>
              <a:gd name="connsiteY0" fmla="*/ 107577 h 1452283"/>
              <a:gd name="connsiteX1" fmla="*/ 628473 w 1639126"/>
              <a:gd name="connsiteY1" fmla="*/ 65113 h 1452283"/>
              <a:gd name="connsiteX2" fmla="*/ 934217 w 1639126"/>
              <a:gd name="connsiteY2" fmla="*/ 1452283 h 1452283"/>
              <a:gd name="connsiteX3" fmla="*/ 1242792 w 1639126"/>
              <a:gd name="connsiteY3" fmla="*/ 28310 h 1452283"/>
              <a:gd name="connsiteX4" fmla="*/ 1639126 w 1639126"/>
              <a:gd name="connsiteY4" fmla="*/ 0 h 14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126" h="1452283">
                <a:moveTo>
                  <a:pt x="0" y="107577"/>
                </a:moveTo>
                <a:lnTo>
                  <a:pt x="628473" y="65113"/>
                </a:lnTo>
                <a:lnTo>
                  <a:pt x="934217" y="1452283"/>
                </a:lnTo>
                <a:lnTo>
                  <a:pt x="1242792" y="28310"/>
                </a:lnTo>
                <a:lnTo>
                  <a:pt x="1639126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973851" y="6448424"/>
            <a:ext cx="2178925" cy="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6200000" flipV="1">
            <a:off x="-1547119" y="3927957"/>
            <a:ext cx="5034285" cy="3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6200000" flipH="1">
            <a:off x="1409594" y="4698103"/>
            <a:ext cx="3494594" cy="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олилиния 137"/>
          <p:cNvSpPr/>
          <p:nvPr/>
        </p:nvSpPr>
        <p:spPr>
          <a:xfrm>
            <a:off x="2611487" y="1307443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1557316" y="384810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1357290" y="4143380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7867397" y="138538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7867397" y="642467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5514965" y="3114690"/>
            <a:ext cx="2360315" cy="9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>
            <a:spLocks noChangeAspect="1"/>
          </p:cNvSpPr>
          <p:nvPr/>
        </p:nvSpPr>
        <p:spPr>
          <a:xfrm>
            <a:off x="5518733" y="641946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6938963" y="3114673"/>
            <a:ext cx="9360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>
            <a:spLocks noChangeAspect="1"/>
          </p:cNvSpPr>
          <p:nvPr/>
        </p:nvSpPr>
        <p:spPr>
          <a:xfrm>
            <a:off x="5517356" y="290988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6927057" y="2359811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5517356" y="290988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6065050" y="1264459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6926999" y="2360937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7073377" y="1329270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6759514" y="1308236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H="1">
            <a:off x="6328589" y="1760156"/>
            <a:ext cx="1048291" cy="1675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6497935" y="1781860"/>
            <a:ext cx="1029578" cy="1428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олилиния 88"/>
          <p:cNvSpPr/>
          <p:nvPr/>
        </p:nvSpPr>
        <p:spPr>
          <a:xfrm>
            <a:off x="5529261" y="1278728"/>
            <a:ext cx="545959" cy="1634532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6074620" y="1277530"/>
            <a:ext cx="1806153" cy="1089919"/>
          </a:xfrm>
          <a:custGeom>
            <a:avLst/>
            <a:gdLst>
              <a:gd name="connsiteX0" fmla="*/ 0 w 1806153"/>
              <a:gd name="connsiteY0" fmla="*/ 0 h 1089919"/>
              <a:gd name="connsiteX1" fmla="*/ 693585 w 1806153"/>
              <a:gd name="connsiteY1" fmla="*/ 42464 h 1089919"/>
              <a:gd name="connsiteX2" fmla="*/ 860612 w 1806153"/>
              <a:gd name="connsiteY2" fmla="*/ 1089919 h 1089919"/>
              <a:gd name="connsiteX3" fmla="*/ 1007822 w 1806153"/>
              <a:gd name="connsiteY3" fmla="*/ 62281 h 1089919"/>
              <a:gd name="connsiteX4" fmla="*/ 1806153 w 1806153"/>
              <a:gd name="connsiteY4" fmla="*/ 116069 h 108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153" h="1089919">
                <a:moveTo>
                  <a:pt x="0" y="0"/>
                </a:moveTo>
                <a:lnTo>
                  <a:pt x="693585" y="42464"/>
                </a:lnTo>
                <a:lnTo>
                  <a:pt x="860612" y="1089919"/>
                </a:lnTo>
                <a:lnTo>
                  <a:pt x="1007822" y="62281"/>
                </a:lnTo>
                <a:lnTo>
                  <a:pt x="1806153" y="116069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rot="5400000">
            <a:off x="5362038" y="3913344"/>
            <a:ext cx="5035268" cy="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75" idx="7"/>
            <a:endCxn id="77" idx="2"/>
          </p:cNvCxnSpPr>
          <p:nvPr/>
        </p:nvCxnSpPr>
        <p:spPr>
          <a:xfrm rot="16200000" flipH="1" flipV="1">
            <a:off x="6700171" y="5245875"/>
            <a:ext cx="1151" cy="2364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3781319" y="4679053"/>
            <a:ext cx="3494594" cy="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5523020" y="1280008"/>
            <a:ext cx="545959" cy="1634532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6229345" y="3838578"/>
            <a:ext cx="128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62670" y="4133855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143240" y="6455275"/>
            <a:ext cx="285752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1634706" y="4671204"/>
            <a:ext cx="3303916" cy="2587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6200000" flipH="1">
            <a:off x="4044704" y="4616216"/>
            <a:ext cx="3306634" cy="319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57158" y="6488668"/>
            <a:ext cx="402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Расширение юбки по линии низа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5261950" y="6488668"/>
            <a:ext cx="38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Сужение юбки по линии низа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35677" y="287079"/>
            <a:ext cx="88681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изменения ширины линии низа прямой юбки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43240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529460" y="6428663"/>
            <a:ext cx="3343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572132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53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>
            <a:spLocks noChangeAspect="1"/>
          </p:cNvSpPr>
          <p:nvPr/>
        </p:nvSpPr>
        <p:spPr>
          <a:xfrm>
            <a:off x="957324" y="1397836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961798" y="64361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72012" y="3136118"/>
            <a:ext cx="2171228" cy="7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>
            <a:spLocks noChangeAspect="1"/>
          </p:cNvSpPr>
          <p:nvPr/>
        </p:nvSpPr>
        <p:spPr>
          <a:xfrm>
            <a:off x="3147008" y="64385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547" y="3138485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2597958" y="1293034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2200292" y="131922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1588315" y="1357327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1062034" y="1914535"/>
            <a:ext cx="1378737" cy="3023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1345403" y="1888334"/>
            <a:ext cx="1428756" cy="3048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олилиния 134"/>
          <p:cNvSpPr/>
          <p:nvPr/>
        </p:nvSpPr>
        <p:spPr>
          <a:xfrm>
            <a:off x="2609848" y="1304921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968188" y="1302241"/>
            <a:ext cx="1639126" cy="1452283"/>
          </a:xfrm>
          <a:custGeom>
            <a:avLst/>
            <a:gdLst>
              <a:gd name="connsiteX0" fmla="*/ 0 w 1639126"/>
              <a:gd name="connsiteY0" fmla="*/ 107577 h 1452283"/>
              <a:gd name="connsiteX1" fmla="*/ 628473 w 1639126"/>
              <a:gd name="connsiteY1" fmla="*/ 65113 h 1452283"/>
              <a:gd name="connsiteX2" fmla="*/ 934217 w 1639126"/>
              <a:gd name="connsiteY2" fmla="*/ 1452283 h 1452283"/>
              <a:gd name="connsiteX3" fmla="*/ 1242792 w 1639126"/>
              <a:gd name="connsiteY3" fmla="*/ 28310 h 1452283"/>
              <a:gd name="connsiteX4" fmla="*/ 1639126 w 1639126"/>
              <a:gd name="connsiteY4" fmla="*/ 0 h 14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126" h="1452283">
                <a:moveTo>
                  <a:pt x="0" y="107577"/>
                </a:moveTo>
                <a:lnTo>
                  <a:pt x="628473" y="65113"/>
                </a:lnTo>
                <a:lnTo>
                  <a:pt x="934217" y="1452283"/>
                </a:lnTo>
                <a:lnTo>
                  <a:pt x="1242792" y="28310"/>
                </a:lnTo>
                <a:lnTo>
                  <a:pt x="1639126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973851" y="6448424"/>
            <a:ext cx="2178925" cy="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6200000" flipV="1">
            <a:off x="-1547119" y="3927957"/>
            <a:ext cx="5034285" cy="3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6200000" flipH="1">
            <a:off x="1409594" y="4698103"/>
            <a:ext cx="3494594" cy="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олилиния 137"/>
          <p:cNvSpPr/>
          <p:nvPr/>
        </p:nvSpPr>
        <p:spPr>
          <a:xfrm>
            <a:off x="2611487" y="1307443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2000232" y="3848103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1928794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777042" y="785794"/>
            <a:ext cx="2946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р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err="1" smtClean="0">
                <a:solidFill>
                  <a:srgbClr val="FF0000"/>
                </a:solidFill>
              </a:rPr>
              <a:t>ы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ь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51" name="Прямая соединительная линия 50"/>
          <p:cNvCxnSpPr>
            <a:stCxn id="99" idx="2"/>
          </p:cNvCxnSpPr>
          <p:nvPr/>
        </p:nvCxnSpPr>
        <p:spPr>
          <a:xfrm>
            <a:off x="1902405" y="2754524"/>
            <a:ext cx="21286" cy="372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643042" y="2714620"/>
            <a:ext cx="214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Раздвинуть</a:t>
            </a:r>
          </a:p>
          <a:p>
            <a:endParaRPr lang="ru-RU" sz="1200" dirty="0" smtClean="0"/>
          </a:p>
          <a:p>
            <a:r>
              <a:rPr lang="ru-RU" sz="1200" dirty="0" smtClean="0"/>
              <a:t>на</a:t>
            </a:r>
          </a:p>
          <a:p>
            <a:endParaRPr lang="ru-RU" sz="1200" dirty="0" smtClean="0"/>
          </a:p>
          <a:p>
            <a:r>
              <a:rPr lang="ru-RU" sz="1200" dirty="0" smtClean="0"/>
              <a:t>ширину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1928794" y="5143512"/>
            <a:ext cx="285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вытачки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1707740" y="646220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Wingdings"/>
              </a:rPr>
              <a:t>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5879306" y="2670414"/>
            <a:ext cx="1170080" cy="398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7040533" y="5837272"/>
            <a:ext cx="1125277" cy="459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928633" y="3634343"/>
            <a:ext cx="3306724" cy="114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 rot="20409165">
            <a:off x="6103198" y="1034552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5431631" y="1190847"/>
            <a:ext cx="416276" cy="168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6200000" flipH="1">
            <a:off x="4607722" y="3855246"/>
            <a:ext cx="3562347" cy="1309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824056" y="3103168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4885240" y="1890802"/>
            <a:ext cx="1397789" cy="304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0800000" flipV="1">
            <a:off x="4807776" y="6435411"/>
            <a:ext cx="931148" cy="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V="1">
            <a:off x="2273015" y="3912477"/>
            <a:ext cx="5064918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4803093" y="1356205"/>
            <a:ext cx="62865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3891074" y="4597086"/>
            <a:ext cx="3695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олилиния 125"/>
          <p:cNvSpPr/>
          <p:nvPr/>
        </p:nvSpPr>
        <p:spPr>
          <a:xfrm>
            <a:off x="5741581" y="6294474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0" y="0"/>
            <a:ext cx="8989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юбки по линии низа за счет полного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закрытия вытачки</a:t>
            </a:r>
            <a:endParaRPr lang="ru-RU" sz="32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904654" y="2727382"/>
            <a:ext cx="21286" cy="37239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5792999" y="2682504"/>
            <a:ext cx="1239210" cy="419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0800000" flipV="1">
            <a:off x="7037222" y="5839825"/>
            <a:ext cx="1128129" cy="4567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16200000" flipH="1">
            <a:off x="5928176" y="3636895"/>
            <a:ext cx="3306724" cy="11483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олилиния 87"/>
          <p:cNvSpPr/>
          <p:nvPr/>
        </p:nvSpPr>
        <p:spPr>
          <a:xfrm rot="20409165">
            <a:off x="6102741" y="1037104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6081722" y="379571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6010284" y="4152904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5431174" y="1193399"/>
            <a:ext cx="416276" cy="1688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816982" y="3100813"/>
            <a:ext cx="1001147" cy="199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0800000" flipV="1">
            <a:off x="4807319" y="6437963"/>
            <a:ext cx="931148" cy="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V="1">
            <a:off x="2272558" y="3915029"/>
            <a:ext cx="5064918" cy="47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4802636" y="1358757"/>
            <a:ext cx="628650" cy="3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>
            <a:off x="5741124" y="6297026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V="1">
            <a:off x="5862984" y="2683649"/>
            <a:ext cx="1170080" cy="398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0800000" flipV="1">
            <a:off x="7024211" y="5809619"/>
            <a:ext cx="1125277" cy="459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16200000" flipH="1">
            <a:off x="5912311" y="3606690"/>
            <a:ext cx="3306724" cy="114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5415309" y="1163194"/>
            <a:ext cx="416276" cy="168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16200000" flipH="1">
            <a:off x="4591400" y="3827593"/>
            <a:ext cx="3562347" cy="1309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4789149" y="3097818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16200000" flipH="1">
            <a:off x="4868918" y="1863149"/>
            <a:ext cx="1397789" cy="304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10800000" flipV="1">
            <a:off x="4791454" y="6407758"/>
            <a:ext cx="931148" cy="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6200000" flipV="1">
            <a:off x="2256693" y="3884824"/>
            <a:ext cx="5064918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4786771" y="1328552"/>
            <a:ext cx="62865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>
            <a:off x="3874752" y="4569433"/>
            <a:ext cx="3695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олилиния 136"/>
          <p:cNvSpPr/>
          <p:nvPr/>
        </p:nvSpPr>
        <p:spPr>
          <a:xfrm>
            <a:off x="5725259" y="6266821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flipV="1">
            <a:off x="5791545" y="2684588"/>
            <a:ext cx="1239210" cy="419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10800000" flipV="1">
            <a:off x="7020900" y="5812172"/>
            <a:ext cx="1128129" cy="4567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6200000" flipH="1">
            <a:off x="5911854" y="3609242"/>
            <a:ext cx="3306724" cy="11483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олилиния 143"/>
          <p:cNvSpPr/>
          <p:nvPr/>
        </p:nvSpPr>
        <p:spPr>
          <a:xfrm rot="20409165">
            <a:off x="6086419" y="1009451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V="1">
            <a:off x="5414852" y="1165746"/>
            <a:ext cx="416276" cy="1688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4793226" y="3099180"/>
            <a:ext cx="1001147" cy="199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10800000" flipV="1">
            <a:off x="4790997" y="6410310"/>
            <a:ext cx="931148" cy="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16200000" flipV="1">
            <a:off x="2256236" y="3887376"/>
            <a:ext cx="5064918" cy="47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4786314" y="1331104"/>
            <a:ext cx="628650" cy="3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олилиния 151"/>
          <p:cNvSpPr/>
          <p:nvPr/>
        </p:nvSpPr>
        <p:spPr>
          <a:xfrm>
            <a:off x="5724802" y="6269373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/>
      <p:bldP spid="66" grpId="0"/>
      <p:bldP spid="52" grpId="0"/>
      <p:bldP spid="63" grpId="0" animBg="1"/>
      <p:bldP spid="126" grpId="0" animBg="1"/>
      <p:bldP spid="88" grpId="0" animBg="1"/>
      <p:bldP spid="89" grpId="0"/>
      <p:bldP spid="90" grpId="0"/>
      <p:bldP spid="97" grpId="0" animBg="1"/>
      <p:bldP spid="137" grpId="0" animBg="1"/>
      <p:bldP spid="144" grpId="0" animBg="1"/>
      <p:bldP spid="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490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складки?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7637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Складки – упорядоченные, заутюженные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2457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сгибы ткани.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3686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бывают</a:t>
            </a:r>
          </a:p>
        </p:txBody>
      </p:sp>
      <p:pic>
        <p:nvPicPr>
          <p:cNvPr id="6" name="Рисунок 5" descr="112757135_lar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000240"/>
            <a:ext cx="46863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3286124"/>
            <a:ext cx="2457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0"/>
            <a:ext cx="3645871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отделок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1853008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Вышивка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000240"/>
            <a:ext cx="2383601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Аппликация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4572008"/>
            <a:ext cx="4916732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Ручные украшающие швы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3714752"/>
            <a:ext cx="1737976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Бахрома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2928934"/>
            <a:ext cx="175298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Кружево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58082" y="1285860"/>
            <a:ext cx="1326004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Ленты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3714752"/>
            <a:ext cx="4062651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Искусственные цветы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2857496"/>
            <a:ext cx="3609899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Машинная строчка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2143116"/>
            <a:ext cx="1432187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Тесьма</a:t>
            </a:r>
            <a:endParaRPr lang="ru-RU" sz="3200" dirty="0"/>
          </a:p>
        </p:txBody>
      </p:sp>
      <p:cxnSp>
        <p:nvCxnSpPr>
          <p:cNvPr id="26" name="Прямая со стрелкой 25"/>
          <p:cNvCxnSpPr>
            <a:endCxn id="3" idx="3"/>
          </p:cNvCxnSpPr>
          <p:nvPr/>
        </p:nvCxnSpPr>
        <p:spPr>
          <a:xfrm rot="10800000" flipV="1">
            <a:off x="2067290" y="984738"/>
            <a:ext cx="1410556" cy="522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560914" y="1013238"/>
            <a:ext cx="1341725" cy="126632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809158" y="1529249"/>
            <a:ext cx="1883279" cy="78648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883918" y="2166212"/>
            <a:ext cx="2743193" cy="36715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3306060" y="2448812"/>
            <a:ext cx="3583180" cy="6632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508045" y="1579095"/>
            <a:ext cx="2731240" cy="15400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5278909" y="1206950"/>
            <a:ext cx="1948081" cy="14958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6" idx="1"/>
          </p:cNvCxnSpPr>
          <p:nvPr/>
        </p:nvCxnSpPr>
        <p:spPr>
          <a:xfrm rot="16200000" flipH="1">
            <a:off x="5859886" y="1008745"/>
            <a:ext cx="1459967" cy="139354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3" idx="1"/>
          </p:cNvCxnSpPr>
          <p:nvPr/>
        </p:nvCxnSpPr>
        <p:spPr>
          <a:xfrm>
            <a:off x="6299791" y="978195"/>
            <a:ext cx="1058291" cy="60005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428596" y="214290"/>
            <a:ext cx="7429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Юбка без вытачек, расширенная книзу,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7"/>
          <p:cNvPicPr>
            <a:picLocks noChangeAspect="1" noChangeArrowheads="1"/>
          </p:cNvPicPr>
          <p:nvPr/>
        </p:nvPicPr>
        <p:blipFill>
          <a:blip r:embed="rId2"/>
          <a:srcRect l="38118" t="13043" r="47379" b="36758"/>
          <a:stretch>
            <a:fillRect/>
          </a:stretch>
        </p:blipFill>
        <p:spPr bwMode="auto">
          <a:xfrm>
            <a:off x="3357554" y="1428736"/>
            <a:ext cx="1963945" cy="49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5143504" y="5715016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встречной складкой спереди и на кокетке.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Овал 73"/>
          <p:cNvSpPr>
            <a:spLocks noChangeAspect="1"/>
          </p:cNvSpPr>
          <p:nvPr/>
        </p:nvSpPr>
        <p:spPr>
          <a:xfrm>
            <a:off x="7867397" y="138538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7867397" y="642467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5514965" y="3114690"/>
            <a:ext cx="2360315" cy="9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>
            <a:spLocks noChangeAspect="1"/>
          </p:cNvSpPr>
          <p:nvPr/>
        </p:nvSpPr>
        <p:spPr>
          <a:xfrm>
            <a:off x="5518733" y="641946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6938963" y="3114673"/>
            <a:ext cx="9360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>
            <a:spLocks noChangeAspect="1"/>
          </p:cNvSpPr>
          <p:nvPr/>
        </p:nvSpPr>
        <p:spPr>
          <a:xfrm>
            <a:off x="5517356" y="290988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6927057" y="2359811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5517356" y="290988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6065050" y="1264459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6926999" y="2360937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7073377" y="1329270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6759514" y="1308236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H="1">
            <a:off x="6328589" y="1760156"/>
            <a:ext cx="1048291" cy="1675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6497935" y="1781860"/>
            <a:ext cx="1029578" cy="1428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олилиния 88"/>
          <p:cNvSpPr/>
          <p:nvPr/>
        </p:nvSpPr>
        <p:spPr>
          <a:xfrm>
            <a:off x="5529261" y="1278728"/>
            <a:ext cx="545959" cy="1634532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6092389" y="1274579"/>
            <a:ext cx="1806153" cy="1089919"/>
          </a:xfrm>
          <a:custGeom>
            <a:avLst/>
            <a:gdLst>
              <a:gd name="connsiteX0" fmla="*/ 0 w 1806153"/>
              <a:gd name="connsiteY0" fmla="*/ 0 h 1089919"/>
              <a:gd name="connsiteX1" fmla="*/ 693585 w 1806153"/>
              <a:gd name="connsiteY1" fmla="*/ 42464 h 1089919"/>
              <a:gd name="connsiteX2" fmla="*/ 860612 w 1806153"/>
              <a:gd name="connsiteY2" fmla="*/ 1089919 h 1089919"/>
              <a:gd name="connsiteX3" fmla="*/ 1007822 w 1806153"/>
              <a:gd name="connsiteY3" fmla="*/ 62281 h 1089919"/>
              <a:gd name="connsiteX4" fmla="*/ 1806153 w 1806153"/>
              <a:gd name="connsiteY4" fmla="*/ 116069 h 108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153" h="1089919">
                <a:moveTo>
                  <a:pt x="0" y="0"/>
                </a:moveTo>
                <a:lnTo>
                  <a:pt x="693585" y="42464"/>
                </a:lnTo>
                <a:lnTo>
                  <a:pt x="860612" y="1089919"/>
                </a:lnTo>
                <a:lnTo>
                  <a:pt x="1007822" y="62281"/>
                </a:lnTo>
                <a:lnTo>
                  <a:pt x="1806153" y="116069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rot="5400000">
            <a:off x="5362038" y="3913344"/>
            <a:ext cx="5035268" cy="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75" idx="7"/>
          </p:cNvCxnSpPr>
          <p:nvPr/>
        </p:nvCxnSpPr>
        <p:spPr>
          <a:xfrm rot="16200000" flipH="1" flipV="1">
            <a:off x="6702600" y="5249213"/>
            <a:ext cx="2061" cy="2358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3781319" y="4679053"/>
            <a:ext cx="3494594" cy="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5523020" y="1280008"/>
            <a:ext cx="545959" cy="1634532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5572132" y="3786190"/>
            <a:ext cx="128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00694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785918" y="285728"/>
            <a:ext cx="6786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юбки по линии низа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0364" y="12144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Нанесение линий фасона</a:t>
            </a:r>
            <a:endParaRPr lang="ru-RU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572396" y="3286124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7929586" y="5214950"/>
            <a:ext cx="285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сгиб</a:t>
            </a:r>
            <a:endParaRPr lang="ru-RU" dirty="0"/>
          </a:p>
        </p:txBody>
      </p:sp>
      <p:cxnSp>
        <p:nvCxnSpPr>
          <p:cNvPr id="144" name="Прямая со стрелкой 143"/>
          <p:cNvCxnSpPr/>
          <p:nvPr/>
        </p:nvCxnSpPr>
        <p:spPr>
          <a:xfrm rot="16200000" flipH="1">
            <a:off x="7358333" y="2608949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rot="5400000" flipH="1" flipV="1">
            <a:off x="7326517" y="1994877"/>
            <a:ext cx="658027" cy="7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>
            <a:spLocks noChangeAspect="1"/>
          </p:cNvSpPr>
          <p:nvPr/>
        </p:nvSpPr>
        <p:spPr>
          <a:xfrm>
            <a:off x="957324" y="1397836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>
            <a:off x="961798" y="64361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972012" y="3136118"/>
            <a:ext cx="2171228" cy="7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Овал 141"/>
          <p:cNvSpPr>
            <a:spLocks noChangeAspect="1"/>
          </p:cNvSpPr>
          <p:nvPr/>
        </p:nvSpPr>
        <p:spPr>
          <a:xfrm>
            <a:off x="3147008" y="6438515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971547" y="3138485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3145631" y="292893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>
            <a:spLocks noChangeAspect="1"/>
          </p:cNvSpPr>
          <p:nvPr/>
        </p:nvSpPr>
        <p:spPr>
          <a:xfrm>
            <a:off x="2597958" y="1293034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2200292" y="1319228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1893094" y="2747963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>
            <a:spLocks noChangeAspect="1"/>
          </p:cNvSpPr>
          <p:nvPr/>
        </p:nvSpPr>
        <p:spPr>
          <a:xfrm>
            <a:off x="1588315" y="1357327"/>
            <a:ext cx="18000" cy="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1062034" y="1914535"/>
            <a:ext cx="1378737" cy="3023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5400000">
            <a:off x="1345403" y="1888334"/>
            <a:ext cx="1428756" cy="3048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олилиния 156"/>
          <p:cNvSpPr/>
          <p:nvPr/>
        </p:nvSpPr>
        <p:spPr>
          <a:xfrm>
            <a:off x="2609848" y="1304921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олилиния 158"/>
          <p:cNvSpPr/>
          <p:nvPr/>
        </p:nvSpPr>
        <p:spPr>
          <a:xfrm>
            <a:off x="968188" y="1302241"/>
            <a:ext cx="1639126" cy="1452283"/>
          </a:xfrm>
          <a:custGeom>
            <a:avLst/>
            <a:gdLst>
              <a:gd name="connsiteX0" fmla="*/ 0 w 1639126"/>
              <a:gd name="connsiteY0" fmla="*/ 107577 h 1452283"/>
              <a:gd name="connsiteX1" fmla="*/ 628473 w 1639126"/>
              <a:gd name="connsiteY1" fmla="*/ 65113 h 1452283"/>
              <a:gd name="connsiteX2" fmla="*/ 934217 w 1639126"/>
              <a:gd name="connsiteY2" fmla="*/ 1452283 h 1452283"/>
              <a:gd name="connsiteX3" fmla="*/ 1242792 w 1639126"/>
              <a:gd name="connsiteY3" fmla="*/ 28310 h 1452283"/>
              <a:gd name="connsiteX4" fmla="*/ 1639126 w 1639126"/>
              <a:gd name="connsiteY4" fmla="*/ 0 h 14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126" h="1452283">
                <a:moveTo>
                  <a:pt x="0" y="107577"/>
                </a:moveTo>
                <a:lnTo>
                  <a:pt x="628473" y="65113"/>
                </a:lnTo>
                <a:lnTo>
                  <a:pt x="934217" y="1452283"/>
                </a:lnTo>
                <a:lnTo>
                  <a:pt x="1242792" y="28310"/>
                </a:lnTo>
                <a:lnTo>
                  <a:pt x="1639126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rot="10800000" flipV="1">
            <a:off x="973851" y="6448424"/>
            <a:ext cx="2178925" cy="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16200000" flipV="1">
            <a:off x="-1547119" y="3927957"/>
            <a:ext cx="5034285" cy="3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6200000" flipH="1">
            <a:off x="1409594" y="4698103"/>
            <a:ext cx="3494594" cy="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олилиния 164"/>
          <p:cNvSpPr/>
          <p:nvPr/>
        </p:nvSpPr>
        <p:spPr>
          <a:xfrm>
            <a:off x="2611487" y="1307443"/>
            <a:ext cx="545960" cy="163118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/>
          <p:cNvSpPr txBox="1"/>
          <p:nvPr/>
        </p:nvSpPr>
        <p:spPr>
          <a:xfrm>
            <a:off x="2000232" y="3848103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67" name="TextBox 166"/>
          <p:cNvSpPr txBox="1"/>
          <p:nvPr/>
        </p:nvSpPr>
        <p:spPr>
          <a:xfrm>
            <a:off x="1928794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168" name="TextBox 167"/>
          <p:cNvSpPr txBox="1"/>
          <p:nvPr/>
        </p:nvSpPr>
        <p:spPr>
          <a:xfrm>
            <a:off x="1777042" y="785794"/>
            <a:ext cx="2946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р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err="1" smtClean="0">
                <a:solidFill>
                  <a:srgbClr val="FF0000"/>
                </a:solidFill>
              </a:rPr>
              <a:t>ы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ь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169" name="Прямая соединительная линия 168"/>
          <p:cNvCxnSpPr>
            <a:stCxn id="159" idx="2"/>
          </p:cNvCxnSpPr>
          <p:nvPr/>
        </p:nvCxnSpPr>
        <p:spPr>
          <a:xfrm>
            <a:off x="1902405" y="2754524"/>
            <a:ext cx="21286" cy="372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643042" y="2703016"/>
            <a:ext cx="214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Раздвинуть</a:t>
            </a:r>
          </a:p>
          <a:p>
            <a:endParaRPr lang="ru-RU" sz="1200" dirty="0" smtClean="0"/>
          </a:p>
          <a:p>
            <a:r>
              <a:rPr lang="ru-RU" sz="1200" dirty="0" smtClean="0"/>
              <a:t>на</a:t>
            </a:r>
          </a:p>
          <a:p>
            <a:endParaRPr lang="ru-RU" sz="1200" dirty="0" smtClean="0"/>
          </a:p>
          <a:p>
            <a:r>
              <a:rPr lang="ru-RU" sz="1200" dirty="0" smtClean="0"/>
              <a:t>ширину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928794" y="4857760"/>
            <a:ext cx="285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вытачки</a:t>
            </a:r>
            <a:endParaRPr lang="ru-RU" sz="1200" dirty="0"/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1707740" y="646220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Wingdings"/>
              </a:rPr>
              <a:t>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1904654" y="2727382"/>
            <a:ext cx="21286" cy="37239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6200000" flipH="1">
            <a:off x="849675" y="2582237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rot="16200000" flipV="1">
            <a:off x="806839" y="1964939"/>
            <a:ext cx="665158" cy="7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1000100" y="3357562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16200000" flipH="1">
            <a:off x="4937428" y="4379744"/>
            <a:ext cx="4057183" cy="251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16200000">
            <a:off x="6746663" y="644875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Wingdings"/>
              </a:rPr>
              <a:t>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715140" y="2500306"/>
            <a:ext cx="214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Раздвинуть</a:t>
            </a:r>
          </a:p>
          <a:p>
            <a:endParaRPr lang="ru-RU" sz="1200" dirty="0" smtClean="0"/>
          </a:p>
          <a:p>
            <a:r>
              <a:rPr lang="ru-RU" sz="1200" dirty="0" smtClean="0"/>
              <a:t>на</a:t>
            </a:r>
          </a:p>
          <a:p>
            <a:endParaRPr lang="ru-RU" sz="1200" dirty="0" smtClean="0"/>
          </a:p>
          <a:p>
            <a:r>
              <a:rPr lang="ru-RU" sz="1200" dirty="0" smtClean="0"/>
              <a:t>ширину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3" name="TextBox 182"/>
          <p:cNvSpPr txBox="1"/>
          <p:nvPr/>
        </p:nvSpPr>
        <p:spPr>
          <a:xfrm>
            <a:off x="6786578" y="714356"/>
            <a:ext cx="2946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р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err="1" smtClean="0">
                <a:solidFill>
                  <a:srgbClr val="FF0000"/>
                </a:solidFill>
              </a:rPr>
              <a:t>ы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1600" dirty="0" err="1" smtClean="0">
                <a:solidFill>
                  <a:srgbClr val="FF0000"/>
                </a:solidFill>
              </a:rPr>
              <a:t>ь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3"/>
          <a:srcRect l="36610" t="41501" r="36610" b="3557"/>
          <a:stretch>
            <a:fillRect/>
          </a:stretch>
        </p:blipFill>
        <p:spPr bwMode="auto">
          <a:xfrm>
            <a:off x="3357554" y="2285992"/>
            <a:ext cx="1990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642910" y="28572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9" grpId="0" animBg="1"/>
      <p:bldP spid="90" grpId="0" animBg="1"/>
      <p:bldP spid="94" grpId="0" animBg="1"/>
      <p:bldP spid="96" grpId="0"/>
      <p:bldP spid="97" grpId="0"/>
      <p:bldP spid="52" grpId="2"/>
      <p:bldP spid="53" grpId="1"/>
      <p:bldP spid="132" grpId="0"/>
      <p:bldP spid="133" grpId="0"/>
      <p:bldP spid="127" grpId="0" animBg="1"/>
      <p:bldP spid="129" grpId="0" animBg="1"/>
      <p:bldP spid="142" grpId="0" animBg="1"/>
      <p:bldP spid="146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7" grpId="0" animBg="1"/>
      <p:bldP spid="159" grpId="0" animBg="1"/>
      <p:bldP spid="165" grpId="0" animBg="1"/>
      <p:bldP spid="166" grpId="0"/>
      <p:bldP spid="167" grpId="0"/>
      <p:bldP spid="168" grpId="0"/>
      <p:bldP spid="170" grpId="0"/>
      <p:bldP spid="171" grpId="0"/>
      <p:bldP spid="172" grpId="0"/>
      <p:bldP spid="178" grpId="0"/>
      <p:bldP spid="181" grpId="0"/>
      <p:bldP spid="182" grpId="0"/>
      <p:bldP spid="183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871866" y="2826808"/>
            <a:ext cx="1170080" cy="398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0800000" flipV="1">
            <a:off x="3033093" y="5952778"/>
            <a:ext cx="1125277" cy="459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919084" y="3747739"/>
            <a:ext cx="3307972" cy="115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4191" y="1306353"/>
            <a:ext cx="416276" cy="168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00282" y="3970752"/>
            <a:ext cx="3562347" cy="1309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98031" y="3239354"/>
            <a:ext cx="928258" cy="162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877800" y="2006308"/>
            <a:ext cx="1397789" cy="304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00336" y="6550917"/>
            <a:ext cx="931148" cy="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-1734425" y="4027983"/>
            <a:ext cx="5064918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95653" y="1471711"/>
            <a:ext cx="62865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116366" y="4712592"/>
            <a:ext cx="3695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1734141" y="6409980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28860" y="4000504"/>
            <a:ext cx="92869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85984" y="4286256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 rot="20409165">
            <a:off x="2088038" y="1154840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8418710" y="1468104"/>
            <a:ext cx="18000" cy="18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8418710" y="6507397"/>
            <a:ext cx="18000" cy="18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7500958" y="3197409"/>
            <a:ext cx="925635" cy="172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 rot="364984">
            <a:off x="6228192" y="1174130"/>
            <a:ext cx="545959" cy="149855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5913351" y="3996063"/>
            <a:ext cx="5035268" cy="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29322" y="4071942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86446" y="4357694"/>
            <a:ext cx="128588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>
            <a:off x="5186343" y="4106183"/>
            <a:ext cx="3978181" cy="65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643834" y="1428736"/>
            <a:ext cx="809140" cy="55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858016" y="1214422"/>
            <a:ext cx="798584" cy="213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541169" y="6167438"/>
            <a:ext cx="1312069" cy="259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5500694" y="4500570"/>
            <a:ext cx="40005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079084" y="4110030"/>
            <a:ext cx="3531402" cy="59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6084105" y="2984066"/>
            <a:ext cx="1306923" cy="240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0800000">
            <a:off x="7500958" y="6500834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7027403" y="1902291"/>
            <a:ext cx="1079841" cy="13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олилиния 126"/>
          <p:cNvSpPr/>
          <p:nvPr/>
        </p:nvSpPr>
        <p:spPr>
          <a:xfrm rot="15388041">
            <a:off x="7072748" y="6127866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857488" y="428604"/>
            <a:ext cx="300039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Детали кроя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3900" y="3571876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36" name="Прямая со стрелкой 135"/>
          <p:cNvCxnSpPr/>
          <p:nvPr/>
        </p:nvCxnSpPr>
        <p:spPr>
          <a:xfrm rot="16200000" flipH="1">
            <a:off x="8001275" y="2680387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rot="5400000" flipH="1" flipV="1">
            <a:off x="7969459" y="2066315"/>
            <a:ext cx="658027" cy="7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85786" y="3500438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39" name="Прямая со стрелкой 138"/>
          <p:cNvCxnSpPr/>
          <p:nvPr/>
        </p:nvCxnSpPr>
        <p:spPr>
          <a:xfrm rot="16200000" flipH="1">
            <a:off x="643161" y="2608949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rot="5400000" flipH="1" flipV="1">
            <a:off x="611345" y="1994877"/>
            <a:ext cx="658027" cy="7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1827428" y="2821634"/>
            <a:ext cx="1216471" cy="41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0800000" flipV="1">
            <a:off x="3035046" y="5947603"/>
            <a:ext cx="1125277" cy="4592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6200000" flipH="1">
            <a:off x="1921037" y="3742564"/>
            <a:ext cx="3307972" cy="11512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1426144" y="1301178"/>
            <a:ext cx="416276" cy="1688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799984" y="3233464"/>
            <a:ext cx="1024119" cy="23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10800000" flipV="1">
            <a:off x="802289" y="6545742"/>
            <a:ext cx="931148" cy="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16200000" flipV="1">
            <a:off x="-1732472" y="4022808"/>
            <a:ext cx="5064918" cy="47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797606" y="1466536"/>
            <a:ext cx="628650" cy="3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олилиния 148"/>
          <p:cNvSpPr/>
          <p:nvPr/>
        </p:nvSpPr>
        <p:spPr>
          <a:xfrm>
            <a:off x="1736094" y="6404805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олилиния 149"/>
          <p:cNvSpPr/>
          <p:nvPr/>
        </p:nvSpPr>
        <p:spPr>
          <a:xfrm rot="20409165">
            <a:off x="2089991" y="1149665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8421481" y="1470875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8421481" y="6510168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flipV="1">
            <a:off x="7455757" y="3200181"/>
            <a:ext cx="973607" cy="155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олилиния 153"/>
          <p:cNvSpPr/>
          <p:nvPr/>
        </p:nvSpPr>
        <p:spPr>
          <a:xfrm rot="364984">
            <a:off x="6230963" y="1176901"/>
            <a:ext cx="545959" cy="149855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rot="5400000">
            <a:off x="5916122" y="3998834"/>
            <a:ext cx="5035268" cy="34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7646605" y="1431507"/>
            <a:ext cx="809140" cy="556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6860787" y="1217193"/>
            <a:ext cx="798584" cy="2133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5543940" y="6170209"/>
            <a:ext cx="1312069" cy="2595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5400000">
            <a:off x="4081855" y="4112801"/>
            <a:ext cx="3531402" cy="59770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6086876" y="2986837"/>
            <a:ext cx="1306923" cy="240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10800000">
            <a:off x="7503729" y="6503605"/>
            <a:ext cx="92869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олилиния 161"/>
          <p:cNvSpPr/>
          <p:nvPr/>
        </p:nvSpPr>
        <p:spPr>
          <a:xfrm rot="15388041">
            <a:off x="7075519" y="6130637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40" grpId="0" animBg="1"/>
      <p:bldP spid="49" grpId="0" animBg="1"/>
      <p:bldP spid="50" grpId="0" animBg="1"/>
      <p:bldP spid="63" grpId="0" animBg="1"/>
      <p:bldP spid="69" grpId="0"/>
      <p:bldP spid="70" grpId="0"/>
      <p:bldP spid="127" grpId="0" animBg="1"/>
      <p:bldP spid="134" grpId="0"/>
      <p:bldP spid="135" grpId="0"/>
      <p:bldP spid="138" grpId="0"/>
      <p:bldP spid="149" grpId="0" animBg="1"/>
      <p:bldP spid="150" grpId="0" animBg="1"/>
      <p:bldP spid="151" grpId="0" animBg="1"/>
      <p:bldP spid="152" grpId="0" animBg="1"/>
      <p:bldP spid="154" grpId="0" animBg="1"/>
      <p:bldP spid="1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825475" y="2826809"/>
            <a:ext cx="1216471" cy="41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0800000" flipV="1">
            <a:off x="3033093" y="5952778"/>
            <a:ext cx="1125277" cy="4592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919084" y="3747739"/>
            <a:ext cx="3307972" cy="11512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4191" y="1306353"/>
            <a:ext cx="416276" cy="1688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98031" y="3238639"/>
            <a:ext cx="1024119" cy="23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00336" y="6550917"/>
            <a:ext cx="931148" cy="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-1734425" y="4027983"/>
            <a:ext cx="5064918" cy="47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95653" y="1471711"/>
            <a:ext cx="628650" cy="3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1734141" y="6409980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20409165">
            <a:off x="2088038" y="1154840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8418710" y="1468104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8418710" y="6507397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7429520" y="3197410"/>
            <a:ext cx="997073" cy="17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 rot="364984">
            <a:off x="6228192" y="1174130"/>
            <a:ext cx="545959" cy="149855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5913351" y="3996063"/>
            <a:ext cx="5035268" cy="34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643834" y="1428736"/>
            <a:ext cx="809140" cy="556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858016" y="1214422"/>
            <a:ext cx="798584" cy="2133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541169" y="6167438"/>
            <a:ext cx="1312069" cy="2595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079084" y="4110030"/>
            <a:ext cx="3531402" cy="59770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6084105" y="2984066"/>
            <a:ext cx="1345415" cy="230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0800000">
            <a:off x="7500958" y="6500834"/>
            <a:ext cx="92869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олилиния 126"/>
          <p:cNvSpPr/>
          <p:nvPr/>
        </p:nvSpPr>
        <p:spPr>
          <a:xfrm rot="15388041">
            <a:off x="7072748" y="6127866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857488" y="428604"/>
            <a:ext cx="300039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Детали кроя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28860" y="4000504"/>
            <a:ext cx="92869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285984" y="4286256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85786" y="3500438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H="1">
            <a:off x="643161" y="2608949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611345" y="1994877"/>
            <a:ext cx="658027" cy="7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29322" y="4071942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86446" y="4357694"/>
            <a:ext cx="128588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143900" y="3571876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16200000" flipH="1">
            <a:off x="8001275" y="2680387"/>
            <a:ext cx="58659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 flipH="1" flipV="1">
            <a:off x="7969459" y="2066315"/>
            <a:ext cx="658027" cy="7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600282" y="3970752"/>
            <a:ext cx="3562347" cy="1309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6200000" flipH="1">
            <a:off x="877800" y="2006308"/>
            <a:ext cx="1397789" cy="304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-116366" y="4712592"/>
            <a:ext cx="3695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5186343" y="4106183"/>
            <a:ext cx="3978181" cy="65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5500694" y="4500570"/>
            <a:ext cx="40005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027403" y="1902291"/>
            <a:ext cx="1079841" cy="132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0800000" flipV="1">
            <a:off x="3033093" y="5952778"/>
            <a:ext cx="1125277" cy="4592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919084" y="3747739"/>
            <a:ext cx="3307972" cy="11512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4191" y="1306353"/>
            <a:ext cx="416276" cy="1688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00336" y="6550917"/>
            <a:ext cx="931148" cy="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-1734425" y="4027983"/>
            <a:ext cx="5064918" cy="47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95653" y="1471711"/>
            <a:ext cx="628650" cy="381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1734141" y="6409980"/>
            <a:ext cx="1307805" cy="138224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20409165">
            <a:off x="2088038" y="1154840"/>
            <a:ext cx="639217" cy="167644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8418710" y="1468104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8418710" y="6507397"/>
            <a:ext cx="18000" cy="18000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rot="364984">
            <a:off x="6228192" y="1174130"/>
            <a:ext cx="545959" cy="149855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5913351" y="3996063"/>
            <a:ext cx="5035268" cy="34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643834" y="1428736"/>
            <a:ext cx="809140" cy="556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858016" y="1214422"/>
            <a:ext cx="798584" cy="2133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541169" y="6167438"/>
            <a:ext cx="1312069" cy="2595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079084" y="4110030"/>
            <a:ext cx="3531402" cy="59770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0800000">
            <a:off x="7500958" y="6500834"/>
            <a:ext cx="92869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олилиния 126"/>
          <p:cNvSpPr/>
          <p:nvPr/>
        </p:nvSpPr>
        <p:spPr>
          <a:xfrm rot="15388041">
            <a:off x="7072748" y="6127866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428860" y="4000504"/>
            <a:ext cx="92869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285984" y="4286256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85786" y="3500438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5929322" y="4071942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86446" y="4357694"/>
            <a:ext cx="128588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143900" y="3571876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32513" y="1975870"/>
            <a:ext cx="936776" cy="3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19537080">
            <a:off x="2068063" y="1178848"/>
            <a:ext cx="189525" cy="91793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793948" y="1959006"/>
            <a:ext cx="1715473" cy="4798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82352" y="2068496"/>
            <a:ext cx="14287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х</a:t>
            </a:r>
            <a:endParaRPr lang="ru-RU" sz="900" dirty="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rot="16200000" flipH="1">
            <a:off x="1544298" y="2313695"/>
            <a:ext cx="376239" cy="115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1676374" y="224795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 rot="5741587">
            <a:off x="1326270" y="1368501"/>
            <a:ext cx="644716" cy="1646982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8596" y="22145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2285984" y="15001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 rot="8980020">
            <a:off x="2491377" y="165975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Wingdings"/>
              </a:rPr>
              <a:t>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14480" y="221455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0,5</a:t>
            </a:r>
            <a:endParaRPr lang="ru-RU" sz="1400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16200000" flipH="1">
            <a:off x="7822429" y="2088681"/>
            <a:ext cx="121444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олилиния 108"/>
          <p:cNvSpPr/>
          <p:nvPr/>
        </p:nvSpPr>
        <p:spPr>
          <a:xfrm rot="13364934">
            <a:off x="6514083" y="1156817"/>
            <a:ext cx="189525" cy="91793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6372141" y="2008688"/>
            <a:ext cx="2063333" cy="68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343440" y="2240547"/>
            <a:ext cx="1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х</a:t>
            </a:r>
            <a:endParaRPr lang="ru-RU" sz="900" dirty="0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5400000">
            <a:off x="7294997" y="2072429"/>
            <a:ext cx="42862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7452310" y="221648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 rot="18687221">
            <a:off x="6977662" y="1349151"/>
            <a:ext cx="857274" cy="199727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6072198" y="15716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8358214" y="22859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7500958" y="200024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0,5</a:t>
            </a:r>
            <a:endParaRPr lang="ru-RU" sz="1400" dirty="0"/>
          </a:p>
        </p:txBody>
      </p:sp>
      <p:sp>
        <p:nvSpPr>
          <p:cNvPr id="125" name="TextBox 124"/>
          <p:cNvSpPr txBox="1"/>
          <p:nvPr/>
        </p:nvSpPr>
        <p:spPr>
          <a:xfrm rot="367891">
            <a:off x="5947761" y="18088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Wingdings"/>
              </a:rPr>
              <a:t>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00232" y="285728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Моделирование юбки на кокетке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00364" y="114298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Нанесение линий фасона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1472" y="28572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9" grpId="0" animBg="1"/>
      <p:bldP spid="100" grpId="0" animBg="1"/>
      <p:bldP spid="102" grpId="0"/>
      <p:bldP spid="103" grpId="0"/>
      <p:bldP spid="104" grpId="0"/>
      <p:bldP spid="105" grpId="0"/>
      <p:bldP spid="109" grpId="0" animBg="1"/>
      <p:bldP spid="116" grpId="0"/>
      <p:bldP spid="120" grpId="0" animBg="1"/>
      <p:bldP spid="121" grpId="0" animBg="1"/>
      <p:bldP spid="122" grpId="0"/>
      <p:bldP spid="123" grpId="0"/>
      <p:bldP spid="124" grpId="0"/>
      <p:bldP spid="125" grpId="0"/>
      <p:bldP spid="52" grpId="0"/>
      <p:bldP spid="57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олилиния 62"/>
          <p:cNvSpPr/>
          <p:nvPr/>
        </p:nvSpPr>
        <p:spPr>
          <a:xfrm rot="364984">
            <a:off x="3968376" y="1174130"/>
            <a:ext cx="545959" cy="149855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3653535" y="3996063"/>
            <a:ext cx="5035268" cy="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384018" y="1428736"/>
            <a:ext cx="809140" cy="55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98200" y="1214422"/>
            <a:ext cx="798584" cy="213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281353" y="6167438"/>
            <a:ext cx="1312069" cy="259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1819268" y="4110030"/>
            <a:ext cx="3531402" cy="59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0800000">
            <a:off x="5241142" y="6500834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олилиния 126"/>
          <p:cNvSpPr/>
          <p:nvPr/>
        </p:nvSpPr>
        <p:spPr>
          <a:xfrm rot="15388041">
            <a:off x="4812932" y="6127866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85918" y="214290"/>
            <a:ext cx="685804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Моделирование юбки со складкой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69506" y="4071942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6630" y="4357694"/>
            <a:ext cx="128588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884084" y="3571876"/>
            <a:ext cx="425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1" name="Полилиния 120"/>
          <p:cNvSpPr/>
          <p:nvPr/>
        </p:nvSpPr>
        <p:spPr>
          <a:xfrm rot="18687221">
            <a:off x="4717846" y="1349151"/>
            <a:ext cx="857274" cy="199727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6500826" y="26431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215206" y="5072074"/>
            <a:ext cx="285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сгиб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133929" y="2674181"/>
            <a:ext cx="1018998" cy="108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169208" y="6497013"/>
            <a:ext cx="1008810" cy="10628"/>
          </a:xfrm>
          <a:prstGeom prst="lin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02195" y="2922811"/>
            <a:ext cx="5645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5246589" y="4577793"/>
            <a:ext cx="3851905" cy="9371"/>
          </a:xfrm>
          <a:prstGeom prst="lin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илиния 66"/>
          <p:cNvSpPr/>
          <p:nvPr/>
        </p:nvSpPr>
        <p:spPr>
          <a:xfrm>
            <a:off x="6143636" y="2571744"/>
            <a:ext cx="1009291" cy="112144"/>
          </a:xfrm>
          <a:custGeom>
            <a:avLst/>
            <a:gdLst>
              <a:gd name="connsiteX0" fmla="*/ 0 w 1009291"/>
              <a:gd name="connsiteY0" fmla="*/ 112144 h 112144"/>
              <a:gd name="connsiteX1" fmla="*/ 1009291 w 1009291"/>
              <a:gd name="connsiteY1" fmla="*/ 0 h 112144"/>
              <a:gd name="connsiteX2" fmla="*/ 1009291 w 1009291"/>
              <a:gd name="connsiteY2" fmla="*/ 0 h 11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291" h="112144">
                <a:moveTo>
                  <a:pt x="0" y="112144"/>
                </a:moveTo>
                <a:lnTo>
                  <a:pt x="1009291" y="0"/>
                </a:lnTo>
                <a:lnTo>
                  <a:pt x="1009291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29454" y="2714620"/>
            <a:ext cx="17031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Середина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6929454" y="4286256"/>
            <a:ext cx="2143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встречной</a:t>
            </a:r>
            <a:endParaRPr lang="ru-RU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215206" y="3214686"/>
            <a:ext cx="21431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складки</a:t>
            </a:r>
            <a:endParaRPr lang="ru-RU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172190" y="2468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16200000" flipV="1">
            <a:off x="7113824" y="2609720"/>
            <a:ext cx="106107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2911" y="121442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Нанесение линий фасона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0034" y="2142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7" grpId="0" animBg="1"/>
      <p:bldP spid="47" grpId="0"/>
      <p:bldP spid="59" grpId="0"/>
      <p:bldP spid="60" grpId="0"/>
      <p:bldP spid="61" grpId="0"/>
      <p:bldP spid="121" grpId="0" animBg="1"/>
      <p:bldP spid="123" grpId="1"/>
      <p:bldP spid="51" grpId="0"/>
      <p:bldP spid="67" grpId="0" animBg="1"/>
      <p:bldP spid="68" grpId="0"/>
      <p:bldP spid="69" grpId="0"/>
      <p:bldP spid="70" grpId="0"/>
      <p:bldP spid="74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WordArt 4"/>
          <p:cNvSpPr>
            <a:spLocks noChangeArrowheads="1" noChangeShapeType="1" noTextEdit="1"/>
          </p:cNvSpPr>
          <p:nvPr/>
        </p:nvSpPr>
        <p:spPr bwMode="auto">
          <a:xfrm>
            <a:off x="428624" y="1785938"/>
            <a:ext cx="7143771" cy="192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0176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Моделирование    прямой   юбки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расширенной     книзу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23941" name="WordArt 5"/>
          <p:cNvSpPr>
            <a:spLocks noChangeArrowheads="1" noChangeShapeType="1" noTextEdit="1"/>
          </p:cNvSpPr>
          <p:nvPr/>
        </p:nvSpPr>
        <p:spPr bwMode="auto">
          <a:xfrm>
            <a:off x="428596" y="3643314"/>
            <a:ext cx="7572428" cy="1638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615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80000" scaled="1"/>
                </a:gradFill>
                <a:latin typeface="Impact"/>
              </a:rPr>
              <a:t>со   встречной    складкой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80000" scaled="1"/>
                </a:gradFill>
                <a:latin typeface="Impact"/>
              </a:rPr>
              <a:t>спереди    и   на   кокетке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580000" scaled="1"/>
              </a:gradFill>
              <a:latin typeface="Impac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28596" y="642918"/>
            <a:ext cx="3643338" cy="57626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Тема</a:t>
            </a:r>
            <a:r>
              <a:rPr lang="ru-RU" sz="6600" b="1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 animBg="1"/>
      <p:bldP spid="4239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 flipV="1">
            <a:off x="3033093" y="5952778"/>
            <a:ext cx="1125277" cy="459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919084" y="3747739"/>
            <a:ext cx="3307972" cy="115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800336" y="6550917"/>
            <a:ext cx="931148" cy="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53" idx="2"/>
          </p:cNvCxnSpPr>
          <p:nvPr/>
        </p:nvCxnSpPr>
        <p:spPr>
          <a:xfrm rot="16200000" flipV="1">
            <a:off x="-1267059" y="4495349"/>
            <a:ext cx="4131754" cy="3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1692111" y="6409979"/>
            <a:ext cx="1349835" cy="141650"/>
          </a:xfrm>
          <a:custGeom>
            <a:avLst/>
            <a:gdLst>
              <a:gd name="connsiteX0" fmla="*/ 0 w 1307805"/>
              <a:gd name="connsiteY0" fmla="*/ 138224 h 138224"/>
              <a:gd name="connsiteX1" fmla="*/ 1307805 w 1307805"/>
              <a:gd name="connsiteY1" fmla="*/ 0 h 1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05" h="138224">
                <a:moveTo>
                  <a:pt x="0" y="138224"/>
                </a:moveTo>
                <a:cubicBezTo>
                  <a:pt x="369481" y="138223"/>
                  <a:pt x="738963" y="138223"/>
                  <a:pt x="1307805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20409165">
            <a:off x="2623734" y="1892785"/>
            <a:ext cx="238932" cy="846282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8860" y="4000504"/>
            <a:ext cx="92869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4286256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42532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7490412" y="6527413"/>
            <a:ext cx="18000" cy="18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627150">
            <a:off x="5274308" y="2003959"/>
            <a:ext cx="101916" cy="716329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587807" y="4618427"/>
            <a:ext cx="3830166" cy="3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12871" y="6187454"/>
            <a:ext cx="1312069" cy="259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150786" y="4130046"/>
            <a:ext cx="3531402" cy="597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6572660" y="6520850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 rot="15388041">
            <a:off x="6144450" y="6147882"/>
            <a:ext cx="241635" cy="671327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1024" y="4091958"/>
            <a:ext cx="12842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58148" y="4377710"/>
            <a:ext cx="128588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 rot="18687221">
            <a:off x="6049364" y="1369167"/>
            <a:ext cx="857274" cy="199727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832344" y="266319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546724" y="5092090"/>
            <a:ext cx="28572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сгиб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465447" y="2694197"/>
            <a:ext cx="1018998" cy="108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500726" y="6517029"/>
            <a:ext cx="1008810" cy="1062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6578107" y="4597809"/>
            <a:ext cx="3851905" cy="937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 42"/>
          <p:cNvSpPr/>
          <p:nvPr/>
        </p:nvSpPr>
        <p:spPr>
          <a:xfrm>
            <a:off x="7475154" y="2591760"/>
            <a:ext cx="1009291" cy="112144"/>
          </a:xfrm>
          <a:custGeom>
            <a:avLst/>
            <a:gdLst>
              <a:gd name="connsiteX0" fmla="*/ 0 w 1009291"/>
              <a:gd name="connsiteY0" fmla="*/ 112144 h 112144"/>
              <a:gd name="connsiteX1" fmla="*/ 1009291 w 1009291"/>
              <a:gd name="connsiteY1" fmla="*/ 0 h 112144"/>
              <a:gd name="connsiteX2" fmla="*/ 1009291 w 1009291"/>
              <a:gd name="connsiteY2" fmla="*/ 0 h 11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291" h="112144">
                <a:moveTo>
                  <a:pt x="0" y="112144"/>
                </a:moveTo>
                <a:lnTo>
                  <a:pt x="1009291" y="0"/>
                </a:lnTo>
                <a:lnTo>
                  <a:pt x="1009291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60972" y="2734636"/>
            <a:ext cx="17031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Середина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260972" y="4306272"/>
            <a:ext cx="2143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встречной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546724" y="3234702"/>
            <a:ext cx="21431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складки</a:t>
            </a:r>
            <a:endParaRPr lang="ru-RU" sz="12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8445342" y="2629736"/>
            <a:ext cx="106107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5741587">
            <a:off x="1326270" y="1368501"/>
            <a:ext cx="644716" cy="1646982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1410676" y="1083131"/>
            <a:ext cx="416276" cy="168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82138" y="1248489"/>
            <a:ext cx="62865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318998" y="1752648"/>
            <a:ext cx="936776" cy="3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 rot="19537080">
            <a:off x="2054548" y="955626"/>
            <a:ext cx="189525" cy="917933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 rot="5741587">
            <a:off x="1312755" y="1145279"/>
            <a:ext cx="644716" cy="1646982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000100" y="1428736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Кокетка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000760" y="1428736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Кокетка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 rot="760435">
            <a:off x="5555097" y="1003191"/>
            <a:ext cx="288901" cy="885590"/>
          </a:xfrm>
          <a:custGeom>
            <a:avLst/>
            <a:gdLst>
              <a:gd name="connsiteX0" fmla="*/ 0 w 552659"/>
              <a:gd name="connsiteY0" fmla="*/ 1641231 h 1641231"/>
              <a:gd name="connsiteX1" fmla="*/ 200967 w 552659"/>
              <a:gd name="connsiteY1" fmla="*/ 783772 h 1641231"/>
              <a:gd name="connsiteX2" fmla="*/ 552659 w 552659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641231">
                <a:moveTo>
                  <a:pt x="0" y="1641231"/>
                </a:moveTo>
                <a:cubicBezTo>
                  <a:pt x="54428" y="1349270"/>
                  <a:pt x="108857" y="1057310"/>
                  <a:pt x="200967" y="783772"/>
                </a:cubicBezTo>
                <a:cubicBezTo>
                  <a:pt x="293077" y="510234"/>
                  <a:pt x="422868" y="255117"/>
                  <a:pt x="55265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6886230" y="1900588"/>
            <a:ext cx="1240574" cy="111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728601" y="1263388"/>
            <a:ext cx="780784" cy="39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930142" y="1049074"/>
            <a:ext cx="798584" cy="213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олилиния 72"/>
          <p:cNvSpPr/>
          <p:nvPr/>
        </p:nvSpPr>
        <p:spPr>
          <a:xfrm rot="18687221">
            <a:off x="6049788" y="1183803"/>
            <a:ext cx="857274" cy="1997279"/>
          </a:xfrm>
          <a:custGeom>
            <a:avLst/>
            <a:gdLst>
              <a:gd name="connsiteX0" fmla="*/ 0 w 545960"/>
              <a:gd name="connsiteY0" fmla="*/ 0 h 1631183"/>
              <a:gd name="connsiteX1" fmla="*/ 344993 w 545960"/>
              <a:gd name="connsiteY1" fmla="*/ 773723 h 1631183"/>
              <a:gd name="connsiteX2" fmla="*/ 545960 w 545960"/>
              <a:gd name="connsiteY2" fmla="*/ 1631183 h 1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60" h="1631183">
                <a:moveTo>
                  <a:pt x="0" y="0"/>
                </a:moveTo>
                <a:cubicBezTo>
                  <a:pt x="127000" y="250929"/>
                  <a:pt x="254000" y="501859"/>
                  <a:pt x="344993" y="773723"/>
                </a:cubicBezTo>
                <a:cubicBezTo>
                  <a:pt x="435986" y="1045587"/>
                  <a:pt x="490973" y="1338385"/>
                  <a:pt x="545960" y="163118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 rot="16200000" flipV="1">
            <a:off x="642568" y="1786268"/>
            <a:ext cx="579410" cy="722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 flipH="1" flipV="1">
            <a:off x="7001686" y="1856570"/>
            <a:ext cx="71438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562788" y="2913838"/>
            <a:ext cx="741333" cy="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 flipH="1" flipV="1">
            <a:off x="6702818" y="3512761"/>
            <a:ext cx="1312836" cy="230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00364" y="285728"/>
            <a:ext cx="268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Детали кроя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06661"/>
          </a:xfrm>
        </p:spPr>
        <p:txBody>
          <a:bodyPr>
            <a:normAutofit/>
          </a:bodyPr>
          <a:lstStyle/>
          <a:p>
            <a:pPr lvl="0"/>
            <a:r>
              <a:rPr lang="ru-RU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Вопросы на закрепление:</a:t>
            </a:r>
            <a:br>
              <a:rPr lang="ru-RU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6215106" cy="78581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Чему научились на уроке?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514350"/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Понравилась ли вам работа художника - модельера ?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Как вы оцениваете свою работу?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WordArt 4"/>
          <p:cNvSpPr>
            <a:spLocks noChangeArrowheads="1" noChangeShapeType="1" noTextEdit="1"/>
          </p:cNvSpPr>
          <p:nvPr/>
        </p:nvSpPr>
        <p:spPr bwMode="auto">
          <a:xfrm>
            <a:off x="2786050" y="142852"/>
            <a:ext cx="3571900" cy="16430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758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Цель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345093" name="WordArt 5"/>
          <p:cNvSpPr>
            <a:spLocks noChangeArrowheads="1" noChangeShapeType="1" noTextEdit="1"/>
          </p:cNvSpPr>
          <p:nvPr/>
        </p:nvSpPr>
        <p:spPr bwMode="auto">
          <a:xfrm>
            <a:off x="2857488" y="4071942"/>
            <a:ext cx="4751388" cy="214314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464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УРОКА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282" y="1785926"/>
            <a:ext cx="87154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3333CC"/>
                </a:solidFill>
              </a:rPr>
              <a:t>Совершенствование знаний, умений и навыков по моделированию юбок.</a:t>
            </a:r>
            <a:endParaRPr lang="ru-RU" sz="4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6" name="WordArt 4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7929618" cy="5473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726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 с п о м н и м</a:t>
            </a:r>
          </a:p>
          <a:p>
            <a:pPr algn="ctr">
              <a:defRPr/>
            </a:pP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прошлый</a:t>
            </a:r>
          </a:p>
          <a:p>
            <a:pPr algn="ctr">
              <a:defRPr/>
            </a:pP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урок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5852" y="64291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Моделирование 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78592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изменение деталей выкройки изделия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428868"/>
            <a:ext cx="666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путем нанесения линий фасона,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000372"/>
            <a:ext cx="2258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рельефов,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64331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дополнительных деталей,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4286256"/>
            <a:ext cx="192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отделок.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7902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фасоны можно разработать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8151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основе выкройки прямой юбки?</a:t>
            </a:r>
            <a:endParaRPr lang="ru-RU" sz="4000" dirty="0"/>
          </a:p>
        </p:txBody>
      </p:sp>
      <p:pic>
        <p:nvPicPr>
          <p:cNvPr id="5" name="Рисунок 4" descr="959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2707126" cy="3786190"/>
          </a:xfrm>
          <a:prstGeom prst="rect">
            <a:avLst/>
          </a:prstGeom>
        </p:spPr>
      </p:pic>
      <p:pic>
        <p:nvPicPr>
          <p:cNvPr id="6" name="Рисунок 5" descr="02150065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85992"/>
            <a:ext cx="2457452" cy="321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7902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фасоны можно разработать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8151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основе выкройки прямой юбки?</a:t>
            </a:r>
            <a:endParaRPr lang="ru-RU" sz="4000" dirty="0"/>
          </a:p>
        </p:txBody>
      </p:sp>
      <p:pic>
        <p:nvPicPr>
          <p:cNvPr id="7" name="Рисунок 6" descr="opening-ceremony-original-13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2785197" cy="2273630"/>
          </a:xfrm>
          <a:prstGeom prst="rect">
            <a:avLst/>
          </a:prstGeom>
        </p:spPr>
      </p:pic>
      <p:pic>
        <p:nvPicPr>
          <p:cNvPr id="8" name="Рисунок 7" descr="d7c9a8792bc97f2a05a5157a68658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71810"/>
            <a:ext cx="2857500" cy="2857500"/>
          </a:xfrm>
          <a:prstGeom prst="rect">
            <a:avLst/>
          </a:prstGeom>
        </p:spPr>
      </p:pic>
      <p:pic>
        <p:nvPicPr>
          <p:cNvPr id="10" name="Рисунок 9" descr="TB1lgBnHFXXXXcqaXXXXXXXXXXX_!!0-item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928802"/>
            <a:ext cx="2500306" cy="2500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7902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фасоны можно разработать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8151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основе выкройки прямой юбки?</a:t>
            </a:r>
            <a:endParaRPr lang="ru-RU" sz="4000" dirty="0"/>
          </a:p>
        </p:txBody>
      </p:sp>
      <p:pic>
        <p:nvPicPr>
          <p:cNvPr id="11" name="Рисунок 10" descr="img_3337.jpg"/>
          <p:cNvPicPr>
            <a:picLocks noChangeAspect="1"/>
          </p:cNvPicPr>
          <p:nvPr/>
        </p:nvPicPr>
        <p:blipFill>
          <a:blip r:embed="rId2"/>
          <a:srcRect t="9719"/>
          <a:stretch>
            <a:fillRect/>
          </a:stretch>
        </p:blipFill>
        <p:spPr>
          <a:xfrm>
            <a:off x="2928926" y="3589303"/>
            <a:ext cx="3119436" cy="2816257"/>
          </a:xfrm>
          <a:prstGeom prst="rect">
            <a:avLst/>
          </a:prstGeom>
        </p:spPr>
      </p:pic>
      <p:pic>
        <p:nvPicPr>
          <p:cNvPr id="12" name="Рисунок 11" descr="dsc09023.jpg"/>
          <p:cNvPicPr>
            <a:picLocks noChangeAspect="1"/>
          </p:cNvPicPr>
          <p:nvPr/>
        </p:nvPicPr>
        <p:blipFill>
          <a:blip r:embed="rId3" cstate="print"/>
          <a:srcRect t="1378" b="7580"/>
          <a:stretch>
            <a:fillRect/>
          </a:stretch>
        </p:blipFill>
        <p:spPr>
          <a:xfrm>
            <a:off x="285720" y="1824948"/>
            <a:ext cx="2478994" cy="2573187"/>
          </a:xfrm>
          <a:prstGeom prst="rect">
            <a:avLst/>
          </a:prstGeom>
        </p:spPr>
      </p:pic>
      <p:pic>
        <p:nvPicPr>
          <p:cNvPr id="13" name="Рисунок 12" descr="2015-kadın-yün-mini-etek-kış-kısa-pilili-yünlü-etek-klasik-rahat-okul-üniforması-etek-34.jpg"/>
          <p:cNvPicPr>
            <a:picLocks noChangeAspect="1"/>
          </p:cNvPicPr>
          <p:nvPr/>
        </p:nvPicPr>
        <p:blipFill>
          <a:blip r:embed="rId4"/>
          <a:srcRect l="8924" t="5249" r="7349" b="12598"/>
          <a:stretch>
            <a:fillRect/>
          </a:stretch>
        </p:blipFill>
        <p:spPr>
          <a:xfrm>
            <a:off x="6132051" y="1661402"/>
            <a:ext cx="2571846" cy="252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/>
          <p:nvPr/>
        </p:nvCxnSpPr>
        <p:spPr>
          <a:xfrm flipV="1">
            <a:off x="972012" y="3133740"/>
            <a:ext cx="4531543" cy="2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71547" y="3138485"/>
            <a:ext cx="936000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567238" y="3133723"/>
            <a:ext cx="9360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557316" y="384810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Заднее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3857620" y="3857628"/>
            <a:ext cx="128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357290" y="4143380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3790945" y="4152905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полотнище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500430" y="2857496"/>
            <a:ext cx="146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Линия бедер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2857496"/>
            <a:ext cx="146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Линия бедер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643306" y="6143644"/>
            <a:ext cx="131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Линия низа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71604" y="6143644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Линия низа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857488" y="3286124"/>
            <a:ext cx="285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Линия бока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2786058"/>
            <a:ext cx="370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б 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5144298" y="1785132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>
            <a:off x="5037141" y="2320917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642910" y="2786058"/>
            <a:ext cx="3129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р</a:t>
            </a:r>
            <a:endParaRPr lang="ru-RU" dirty="0" smtClean="0"/>
          </a:p>
          <a:p>
            <a:r>
              <a:rPr lang="ru-RU" dirty="0" smtClean="0"/>
              <a:t>е</a:t>
            </a:r>
          </a:p>
          <a:p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и</a:t>
            </a:r>
          </a:p>
          <a:p>
            <a:r>
              <a:rPr lang="ru-RU" dirty="0" err="1" smtClean="0"/>
              <a:t>н</a:t>
            </a:r>
            <a:endParaRPr lang="ru-RU" dirty="0" smtClean="0"/>
          </a:p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б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964381" y="2321711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 flipH="1" flipV="1">
            <a:off x="928662" y="1857364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218008">
            <a:off x="3533768" y="145254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талии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 rot="21370647">
            <a:off x="1857357" y="1433498"/>
            <a:ext cx="114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талии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28597" y="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линии при моделировании юбок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82"/>
          <p:cNvGrpSpPr/>
          <p:nvPr/>
        </p:nvGrpSpPr>
        <p:grpSpPr>
          <a:xfrm>
            <a:off x="969169" y="1302545"/>
            <a:ext cx="2188373" cy="5160170"/>
            <a:chOff x="969169" y="1302545"/>
            <a:chExt cx="2188373" cy="5160170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1914525" y="3143248"/>
              <a:ext cx="1228715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1345403" y="1888334"/>
              <a:ext cx="1428756" cy="3048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олилиния 86"/>
            <p:cNvSpPr/>
            <p:nvPr/>
          </p:nvSpPr>
          <p:spPr>
            <a:xfrm>
              <a:off x="2609848" y="1304921"/>
              <a:ext cx="545960" cy="1631183"/>
            </a:xfrm>
            <a:custGeom>
              <a:avLst/>
              <a:gdLst>
                <a:gd name="connsiteX0" fmla="*/ 0 w 545960"/>
                <a:gd name="connsiteY0" fmla="*/ 0 h 1631183"/>
                <a:gd name="connsiteX1" fmla="*/ 344993 w 545960"/>
                <a:gd name="connsiteY1" fmla="*/ 773723 h 1631183"/>
                <a:gd name="connsiteX2" fmla="*/ 545960 w 545960"/>
                <a:gd name="connsiteY2" fmla="*/ 1631183 h 1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960" h="1631183">
                  <a:moveTo>
                    <a:pt x="0" y="0"/>
                  </a:moveTo>
                  <a:cubicBezTo>
                    <a:pt x="127000" y="250929"/>
                    <a:pt x="254000" y="501859"/>
                    <a:pt x="344993" y="773723"/>
                  </a:cubicBezTo>
                  <a:cubicBezTo>
                    <a:pt x="435986" y="1045587"/>
                    <a:pt x="490973" y="1338385"/>
                    <a:pt x="545960" y="1631183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 rot="10800000" flipV="1">
              <a:off x="1905001" y="6448423"/>
              <a:ext cx="1247777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16200000" flipH="1">
              <a:off x="1389460" y="4694634"/>
              <a:ext cx="3533779" cy="2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Полилиния 89"/>
            <p:cNvSpPr/>
            <p:nvPr/>
          </p:nvSpPr>
          <p:spPr>
            <a:xfrm>
              <a:off x="2609851" y="1302545"/>
              <a:ext cx="545306" cy="1635918"/>
            </a:xfrm>
            <a:custGeom>
              <a:avLst/>
              <a:gdLst>
                <a:gd name="connsiteX0" fmla="*/ 0 w 545960"/>
                <a:gd name="connsiteY0" fmla="*/ 0 h 1631183"/>
                <a:gd name="connsiteX1" fmla="*/ 344993 w 545960"/>
                <a:gd name="connsiteY1" fmla="*/ 773723 h 1631183"/>
                <a:gd name="connsiteX2" fmla="*/ 545960 w 545960"/>
                <a:gd name="connsiteY2" fmla="*/ 1631183 h 1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960" h="1631183">
                  <a:moveTo>
                    <a:pt x="0" y="0"/>
                  </a:moveTo>
                  <a:cubicBezTo>
                    <a:pt x="127000" y="250929"/>
                    <a:pt x="254000" y="501859"/>
                    <a:pt x="344993" y="773723"/>
                  </a:cubicBezTo>
                  <a:cubicBezTo>
                    <a:pt x="435986" y="1045587"/>
                    <a:pt x="490973" y="1338385"/>
                    <a:pt x="545960" y="16311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2200275" y="1308398"/>
              <a:ext cx="413047" cy="20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7150" y="4610100"/>
              <a:ext cx="3695700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971547" y="3136103"/>
              <a:ext cx="931072" cy="476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16200000" flipH="1">
              <a:off x="1051316" y="1901434"/>
              <a:ext cx="1397789" cy="3047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10800000" flipV="1">
              <a:off x="973852" y="6446043"/>
              <a:ext cx="931148" cy="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16200000" flipV="1">
              <a:off x="-1560909" y="3923109"/>
              <a:ext cx="5064918" cy="47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969169" y="1366837"/>
              <a:ext cx="62865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3151059" y="1289364"/>
            <a:ext cx="2362202" cy="5172075"/>
            <a:chOff x="5522120" y="1269206"/>
            <a:chExt cx="2362202" cy="5172075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5526881" y="3114678"/>
              <a:ext cx="1412072" cy="71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16200000" flipH="1">
              <a:off x="6324601" y="1754981"/>
              <a:ext cx="1057274" cy="171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Полилиния 108"/>
            <p:cNvSpPr/>
            <p:nvPr/>
          </p:nvSpPr>
          <p:spPr>
            <a:xfrm>
              <a:off x="5529261" y="1278728"/>
              <a:ext cx="545959" cy="1634532"/>
            </a:xfrm>
            <a:custGeom>
              <a:avLst/>
              <a:gdLst>
                <a:gd name="connsiteX0" fmla="*/ 0 w 552659"/>
                <a:gd name="connsiteY0" fmla="*/ 1641231 h 1641231"/>
                <a:gd name="connsiteX1" fmla="*/ 200967 w 552659"/>
                <a:gd name="connsiteY1" fmla="*/ 783772 h 1641231"/>
                <a:gd name="connsiteX2" fmla="*/ 552659 w 552659"/>
                <a:gd name="connsiteY2" fmla="*/ 0 h 164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641231">
                  <a:moveTo>
                    <a:pt x="0" y="1641231"/>
                  </a:moveTo>
                  <a:cubicBezTo>
                    <a:pt x="54428" y="1349270"/>
                    <a:pt x="108857" y="1057310"/>
                    <a:pt x="200967" y="783772"/>
                  </a:cubicBezTo>
                  <a:cubicBezTo>
                    <a:pt x="293077" y="510234"/>
                    <a:pt x="422868" y="255117"/>
                    <a:pt x="552659" y="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 rot="10800000" flipV="1">
              <a:off x="5522120" y="6426994"/>
              <a:ext cx="1416843" cy="2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16200000" flipH="1">
              <a:off x="3774177" y="4686195"/>
              <a:ext cx="3508878" cy="12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олилиния 115"/>
            <p:cNvSpPr/>
            <p:nvPr/>
          </p:nvSpPr>
          <p:spPr>
            <a:xfrm>
              <a:off x="5526880" y="1269206"/>
              <a:ext cx="550069" cy="1659732"/>
            </a:xfrm>
            <a:custGeom>
              <a:avLst/>
              <a:gdLst>
                <a:gd name="connsiteX0" fmla="*/ 0 w 552659"/>
                <a:gd name="connsiteY0" fmla="*/ 1641231 h 1641231"/>
                <a:gd name="connsiteX1" fmla="*/ 200967 w 552659"/>
                <a:gd name="connsiteY1" fmla="*/ 783772 h 1641231"/>
                <a:gd name="connsiteX2" fmla="*/ 552659 w 552659"/>
                <a:gd name="connsiteY2" fmla="*/ 0 h 164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641231">
                  <a:moveTo>
                    <a:pt x="0" y="1641231"/>
                  </a:moveTo>
                  <a:cubicBezTo>
                    <a:pt x="54428" y="1349270"/>
                    <a:pt x="108857" y="1057310"/>
                    <a:pt x="200967" y="783772"/>
                  </a:cubicBezTo>
                  <a:cubicBezTo>
                    <a:pt x="293077" y="510234"/>
                    <a:pt x="422868" y="255117"/>
                    <a:pt x="552659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6062663" y="1276350"/>
              <a:ext cx="709612" cy="428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16200000" flipH="1">
              <a:off x="4907760" y="4402934"/>
              <a:ext cx="4064791" cy="23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6938963" y="3114675"/>
              <a:ext cx="936000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6493765" y="1783710"/>
              <a:ext cx="1035597" cy="1451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5353053" y="3905252"/>
              <a:ext cx="5055391" cy="7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10800000">
              <a:off x="6927056" y="6424615"/>
              <a:ext cx="955706" cy="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10800000" flipH="1" flipV="1">
              <a:off x="7073377" y="1338271"/>
              <a:ext cx="803798" cy="547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428596" y="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линии при моделировании юбок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468</Words>
  <PresentationFormat>Экран (4:3)</PresentationFormat>
  <Paragraphs>305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Вопросы на закрепление: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Оленька</cp:lastModifiedBy>
  <cp:revision>172</cp:revision>
  <dcterms:modified xsi:type="dcterms:W3CDTF">2016-08-03T20:09:43Z</dcterms:modified>
</cp:coreProperties>
</file>