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256" r:id="rId2"/>
    <p:sldId id="258" r:id="rId3"/>
    <p:sldId id="259" r:id="rId4"/>
    <p:sldId id="287" r:id="rId5"/>
    <p:sldId id="288" r:id="rId6"/>
    <p:sldId id="289" r:id="rId7"/>
    <p:sldId id="290" r:id="rId8"/>
    <p:sldId id="260" r:id="rId9"/>
    <p:sldId id="261" r:id="rId10"/>
    <p:sldId id="262" r:id="rId11"/>
    <p:sldId id="359" r:id="rId12"/>
    <p:sldId id="361" r:id="rId13"/>
    <p:sldId id="263" r:id="rId14"/>
    <p:sldId id="360" r:id="rId15"/>
    <p:sldId id="362" r:id="rId16"/>
    <p:sldId id="264" r:id="rId17"/>
    <p:sldId id="265" r:id="rId18"/>
    <p:sldId id="266" r:id="rId19"/>
    <p:sldId id="363" r:id="rId20"/>
    <p:sldId id="364" r:id="rId21"/>
    <p:sldId id="269" r:id="rId22"/>
    <p:sldId id="272" r:id="rId23"/>
    <p:sldId id="365" r:id="rId24"/>
    <p:sldId id="366" r:id="rId25"/>
    <p:sldId id="367" r:id="rId26"/>
    <p:sldId id="271" r:id="rId27"/>
    <p:sldId id="270" r:id="rId28"/>
    <p:sldId id="267" r:id="rId29"/>
    <p:sldId id="368" r:id="rId30"/>
    <p:sldId id="369" r:id="rId31"/>
    <p:sldId id="268" r:id="rId32"/>
    <p:sldId id="370" r:id="rId33"/>
    <p:sldId id="273" r:id="rId34"/>
    <p:sldId id="274" r:id="rId35"/>
    <p:sldId id="275" r:id="rId36"/>
    <p:sldId id="384" r:id="rId37"/>
    <p:sldId id="276" r:id="rId38"/>
    <p:sldId id="385" r:id="rId39"/>
    <p:sldId id="386" r:id="rId40"/>
    <p:sldId id="387" r:id="rId41"/>
    <p:sldId id="388" r:id="rId42"/>
    <p:sldId id="357" r:id="rId43"/>
    <p:sldId id="389" r:id="rId44"/>
    <p:sldId id="277" r:id="rId45"/>
    <p:sldId id="278" r:id="rId46"/>
    <p:sldId id="374" r:id="rId47"/>
    <p:sldId id="279" r:id="rId48"/>
    <p:sldId id="280" r:id="rId49"/>
    <p:sldId id="376" r:id="rId50"/>
    <p:sldId id="375" r:id="rId51"/>
    <p:sldId id="377" r:id="rId52"/>
    <p:sldId id="281" r:id="rId53"/>
    <p:sldId id="378" r:id="rId54"/>
    <p:sldId id="282" r:id="rId55"/>
    <p:sldId id="285" r:id="rId56"/>
    <p:sldId id="371" r:id="rId57"/>
    <p:sldId id="283" r:id="rId58"/>
    <p:sldId id="372" r:id="rId59"/>
    <p:sldId id="373" r:id="rId60"/>
    <p:sldId id="286" r:id="rId61"/>
    <p:sldId id="284" r:id="rId62"/>
    <p:sldId id="293" r:id="rId63"/>
    <p:sldId id="380" r:id="rId64"/>
    <p:sldId id="294" r:id="rId65"/>
    <p:sldId id="292" r:id="rId66"/>
    <p:sldId id="381" r:id="rId67"/>
    <p:sldId id="291" r:id="rId68"/>
    <p:sldId id="382" r:id="rId69"/>
    <p:sldId id="383" r:id="rId70"/>
    <p:sldId id="295" r:id="rId71"/>
    <p:sldId id="308" r:id="rId72"/>
    <p:sldId id="307" r:id="rId73"/>
    <p:sldId id="306" r:id="rId74"/>
    <p:sldId id="305" r:id="rId75"/>
    <p:sldId id="304" r:id="rId76"/>
    <p:sldId id="303" r:id="rId77"/>
    <p:sldId id="302" r:id="rId78"/>
    <p:sldId id="301" r:id="rId79"/>
    <p:sldId id="300" r:id="rId80"/>
    <p:sldId id="299" r:id="rId81"/>
    <p:sldId id="298" r:id="rId82"/>
    <p:sldId id="297" r:id="rId83"/>
    <p:sldId id="296" r:id="rId84"/>
    <p:sldId id="310" r:id="rId85"/>
    <p:sldId id="311" r:id="rId86"/>
    <p:sldId id="324" r:id="rId87"/>
    <p:sldId id="323" r:id="rId88"/>
    <p:sldId id="322" r:id="rId89"/>
    <p:sldId id="321" r:id="rId90"/>
    <p:sldId id="317" r:id="rId91"/>
    <p:sldId id="326" r:id="rId92"/>
    <p:sldId id="328" r:id="rId93"/>
    <p:sldId id="330" r:id="rId94"/>
    <p:sldId id="318" r:id="rId95"/>
    <p:sldId id="314" r:id="rId96"/>
    <p:sldId id="315" r:id="rId97"/>
    <p:sldId id="332" r:id="rId98"/>
    <p:sldId id="333" r:id="rId99"/>
    <p:sldId id="334" r:id="rId100"/>
    <p:sldId id="335" r:id="rId101"/>
    <p:sldId id="336" r:id="rId102"/>
    <p:sldId id="309" r:id="rId103"/>
    <p:sldId id="312" r:id="rId104"/>
    <p:sldId id="344" r:id="rId105"/>
    <p:sldId id="343" r:id="rId106"/>
    <p:sldId id="341" r:id="rId107"/>
    <p:sldId id="342" r:id="rId108"/>
    <p:sldId id="313" r:id="rId109"/>
    <p:sldId id="340" r:id="rId110"/>
    <p:sldId id="339" r:id="rId111"/>
    <p:sldId id="347" r:id="rId112"/>
    <p:sldId id="338" r:id="rId113"/>
    <p:sldId id="337" r:id="rId114"/>
    <p:sldId id="345" r:id="rId115"/>
    <p:sldId id="346" r:id="rId116"/>
    <p:sldId id="404" r:id="rId117"/>
    <p:sldId id="353" r:id="rId118"/>
    <p:sldId id="355" r:id="rId119"/>
    <p:sldId id="352" r:id="rId120"/>
    <p:sldId id="392" r:id="rId121"/>
    <p:sldId id="400" r:id="rId122"/>
    <p:sldId id="397" r:id="rId123"/>
    <p:sldId id="390" r:id="rId124"/>
    <p:sldId id="401" r:id="rId125"/>
    <p:sldId id="393" r:id="rId126"/>
    <p:sldId id="402" r:id="rId127"/>
    <p:sldId id="403" r:id="rId128"/>
    <p:sldId id="396" r:id="rId129"/>
    <p:sldId id="391" r:id="rId130"/>
    <p:sldId id="394" r:id="rId131"/>
    <p:sldId id="379" r:id="rId1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747"/>
    <a:srgbClr val="FF33CC"/>
    <a:srgbClr val="8D2B55"/>
    <a:srgbClr val="FF99CC"/>
    <a:srgbClr val="CC99FF"/>
    <a:srgbClr val="FFCCFF"/>
    <a:srgbClr val="669900"/>
    <a:srgbClr val="502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458" autoAdjust="0"/>
  </p:normalViewPr>
  <p:slideViewPr>
    <p:cSldViewPr>
      <p:cViewPr varScale="1">
        <p:scale>
          <a:sx n="92" d="100"/>
          <a:sy n="92" d="100"/>
        </p:scale>
        <p:origin x="-1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352B8-4B4A-4B34-898C-00E869F6F401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A073-8AE1-4FD4-8256-D8EBCE4C29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6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A073-8AE1-4FD4-8256-D8EBCE4C299F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32656"/>
            <a:ext cx="91440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Зачем детям музыка?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0768"/>
            <a:ext cx="5589812" cy="551723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499992" y="1988840"/>
            <a:ext cx="4536504" cy="936104"/>
          </a:xfrm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КОНСУЛЬТАЦИЯ</a:t>
            </a:r>
          </a:p>
          <a:p>
            <a:r>
              <a:rPr lang="ru-RU" dirty="0" smtClean="0"/>
              <a:t>ДЛЯ РОДИТЕЛЕЙ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50934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43364"/>
      </p:ext>
    </p:extLst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363419"/>
      </p:ext>
    </p:extLst>
  </p:cSld>
  <p:clrMapOvr>
    <a:masterClrMapping/>
  </p:clrMapOvr>
  <p:transition spd="med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7827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2785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50904"/>
      </p:ext>
    </p:extLst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64028"/>
      </p:ext>
    </p:extLst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80079"/>
      </p:ext>
    </p:extLst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62840"/>
      </p:ext>
    </p:extLst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13866"/>
      </p:ext>
    </p:extLst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236694"/>
      </p:ext>
    </p:extLst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F0E159-6A00-4683-824A-C48CB0FF7126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C971C-E1F7-45C6-ACA7-8E018882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15507"/>
      </p:ext>
    </p:extLst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003"/>
            <a:ext cx="9144000" cy="6858000"/>
          </a:xfrm>
          <a:prstGeom prst="rect">
            <a:avLst/>
          </a:prstGeom>
        </p:spPr>
      </p:pic>
      <p:sp>
        <p:nvSpPr>
          <p:cNvPr id="8" name="Блок-схема: перфолента 7"/>
          <p:cNvSpPr/>
          <p:nvPr/>
        </p:nvSpPr>
        <p:spPr>
          <a:xfrm>
            <a:off x="0" y="0"/>
            <a:ext cx="9144000" cy="6858000"/>
          </a:xfrm>
          <a:prstGeom prst="flowChartPunchedTape">
            <a:avLst/>
          </a:prstGeom>
          <a:gradFill>
            <a:gsLst>
              <a:gs pos="26333">
                <a:srgbClr val="F79747"/>
              </a:gs>
              <a:gs pos="75000">
                <a:srgbClr val="ECC09E"/>
              </a:gs>
              <a:gs pos="50000">
                <a:srgbClr val="F7974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1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001"/>
          <a:stretch/>
        </p:blipFill>
        <p:spPr>
          <a:xfrm rot="507985">
            <a:off x="-175493" y="-199016"/>
            <a:ext cx="9532720" cy="6662033"/>
          </a:xfrm>
          <a:prstGeom prst="actionButtonForwardNex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40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>
    <p:strips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500" kern="1200">
          <a:solidFill>
            <a:srgbClr val="50260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oper" panose="020B7200000000000000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9.jpeg"/><Relationship Id="rId4" Type="http://schemas.openxmlformats.org/officeDocument/2006/relationships/image" Target="../media/image254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0.jpeg"/><Relationship Id="rId4" Type="http://schemas.openxmlformats.org/officeDocument/2006/relationships/image" Target="../media/image254.g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gif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gif"/><Relationship Id="rId2" Type="http://schemas.openxmlformats.org/officeDocument/2006/relationships/image" Target="../media/image270.gif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gif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gif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1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gif"/><Relationship Id="rId3" Type="http://schemas.openxmlformats.org/officeDocument/2006/relationships/image" Target="../media/image286.png"/><Relationship Id="rId7" Type="http://schemas.openxmlformats.org/officeDocument/2006/relationships/image" Target="../media/image290.gif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9.gif"/><Relationship Id="rId5" Type="http://schemas.openxmlformats.org/officeDocument/2006/relationships/image" Target="../media/image288.gif"/><Relationship Id="rId4" Type="http://schemas.openxmlformats.org/officeDocument/2006/relationships/image" Target="../media/image287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0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jpeg"/><Relationship Id="rId3" Type="http://schemas.openxmlformats.org/officeDocument/2006/relationships/image" Target="../media/image316.jpeg"/><Relationship Id="rId7" Type="http://schemas.openxmlformats.org/officeDocument/2006/relationships/image" Target="../media/image320.jpeg"/><Relationship Id="rId2" Type="http://schemas.openxmlformats.org/officeDocument/2006/relationships/image" Target="../media/image315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10" Type="http://schemas.openxmlformats.org/officeDocument/2006/relationships/image" Target="../media/image323.jpeg"/><Relationship Id="rId4" Type="http://schemas.openxmlformats.org/officeDocument/2006/relationships/image" Target="../media/image317.jpeg"/><Relationship Id="rId9" Type="http://schemas.openxmlformats.org/officeDocument/2006/relationships/image" Target="../media/image3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jpeg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gif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4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gif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7.gi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gif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gif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0.gif"/><Relationship Id="rId4" Type="http://schemas.openxmlformats.org/officeDocument/2006/relationships/image" Target="../media/image211.gi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7" Type="http://schemas.openxmlformats.org/officeDocument/2006/relationships/image" Target="../media/image226.gif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5.gif"/><Relationship Id="rId5" Type="http://schemas.openxmlformats.org/officeDocument/2006/relationships/image" Target="../media/image224.gif"/><Relationship Id="rId4" Type="http://schemas.openxmlformats.org/officeDocument/2006/relationships/image" Target="../media/image223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1.jpe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4.gif"/><Relationship Id="rId5" Type="http://schemas.openxmlformats.org/officeDocument/2006/relationships/image" Target="../media/image227.jpeg"/><Relationship Id="rId4" Type="http://schemas.openxmlformats.org/officeDocument/2006/relationships/image" Target="../media/image225.gi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gif"/><Relationship Id="rId3" Type="http://schemas.openxmlformats.org/officeDocument/2006/relationships/image" Target="../media/image230.jpeg"/><Relationship Id="rId7" Type="http://schemas.openxmlformats.org/officeDocument/2006/relationships/image" Target="../media/image229.png"/><Relationship Id="rId12" Type="http://schemas.openxmlformats.org/officeDocument/2006/relationships/image" Target="../media/image226.gif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3.gif"/><Relationship Id="rId11" Type="http://schemas.openxmlformats.org/officeDocument/2006/relationships/image" Target="../media/image236.jpeg"/><Relationship Id="rId5" Type="http://schemas.openxmlformats.org/officeDocument/2006/relationships/image" Target="../media/image232.gif"/><Relationship Id="rId10" Type="http://schemas.openxmlformats.org/officeDocument/2006/relationships/image" Target="../media/image235.gif"/><Relationship Id="rId4" Type="http://schemas.openxmlformats.org/officeDocument/2006/relationships/image" Target="../media/image231.png"/><Relationship Id="rId9" Type="http://schemas.openxmlformats.org/officeDocument/2006/relationships/image" Target="../media/image234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7.jpeg"/><Relationship Id="rId7" Type="http://schemas.openxmlformats.org/officeDocument/2006/relationships/image" Target="../media/image240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9.png"/><Relationship Id="rId11" Type="http://schemas.openxmlformats.org/officeDocument/2006/relationships/image" Target="../media/image226.gif"/><Relationship Id="rId5" Type="http://schemas.openxmlformats.org/officeDocument/2006/relationships/image" Target="../media/image238.jpeg"/><Relationship Id="rId10" Type="http://schemas.openxmlformats.org/officeDocument/2006/relationships/image" Target="../media/image225.gif"/><Relationship Id="rId4" Type="http://schemas.openxmlformats.org/officeDocument/2006/relationships/image" Target="../media/image233.gif"/><Relationship Id="rId9" Type="http://schemas.openxmlformats.org/officeDocument/2006/relationships/image" Target="../media/image242.gi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jpeg"/><Relationship Id="rId7" Type="http://schemas.openxmlformats.org/officeDocument/2006/relationships/image" Target="../media/image247.png"/><Relationship Id="rId12" Type="http://schemas.openxmlformats.org/officeDocument/2006/relationships/image" Target="../media/image226.gif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6.png"/><Relationship Id="rId11" Type="http://schemas.openxmlformats.org/officeDocument/2006/relationships/image" Target="../media/image235.gif"/><Relationship Id="rId5" Type="http://schemas.openxmlformats.org/officeDocument/2006/relationships/image" Target="../media/image245.png"/><Relationship Id="rId10" Type="http://schemas.openxmlformats.org/officeDocument/2006/relationships/image" Target="../media/image249.jpeg"/><Relationship Id="rId4" Type="http://schemas.openxmlformats.org/officeDocument/2006/relationships/image" Target="../media/image244.png"/><Relationship Id="rId9" Type="http://schemas.openxmlformats.org/officeDocument/2006/relationships/image" Target="../media/image225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gif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4.gif"/><Relationship Id="rId4" Type="http://schemas.openxmlformats.org/officeDocument/2006/relationships/image" Target="../media/image25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5.gif"/><Relationship Id="rId4" Type="http://schemas.openxmlformats.org/officeDocument/2006/relationships/image" Target="../media/image254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7.gif"/><Relationship Id="rId4" Type="http://schemas.openxmlformats.org/officeDocument/2006/relationships/image" Target="../media/image25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8.gif"/><Relationship Id="rId4" Type="http://schemas.openxmlformats.org/officeDocument/2006/relationships/image" Target="../media/image2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9144000" cy="1470025"/>
          </a:xfrm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66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/>
                <a:latin typeface="+mn-lt"/>
              </a:rPr>
              <a:t>«Музыка  нас  связала»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6628" y="2428868"/>
            <a:ext cx="4607372" cy="27974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70C0"/>
                </a:solidFill>
              </a:rPr>
              <a:t>Концерт  выпускников  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70C0"/>
                </a:solidFill>
              </a:rPr>
              <a:t>преподавателей</a:t>
            </a:r>
          </a:p>
          <a:p>
            <a:pPr>
              <a:spcBef>
                <a:spcPts val="0"/>
              </a:spcBef>
            </a:pPr>
            <a:r>
              <a:rPr lang="ru-RU" dirty="0" err="1" smtClean="0">
                <a:solidFill>
                  <a:srgbClr val="0070C0"/>
                </a:solidFill>
              </a:rPr>
              <a:t>Богатырёвой</a:t>
            </a:r>
            <a:r>
              <a:rPr lang="ru-RU" dirty="0" smtClean="0">
                <a:solidFill>
                  <a:srgbClr val="0070C0"/>
                </a:solidFill>
              </a:rPr>
              <a:t>  Е.Е.  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70C0"/>
                </a:solidFill>
              </a:rPr>
              <a:t> Демьяненко  Е.В.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528641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МБУ  ДО  «ДМШ №1    им. М.П.Мусоргского»</a:t>
            </a:r>
          </a:p>
          <a:p>
            <a:pPr algn="ctr"/>
            <a:endParaRPr lang="ru-RU" sz="20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7884" y="6072206"/>
            <a:ext cx="28563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г.Великие  Луки,  2016 г.</a:t>
            </a:r>
            <a:endParaRPr lang="ru-RU" sz="2000" b="1" cap="none" spc="0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195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908817"/>
            <a:ext cx="3214710" cy="494907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0" name="Рисунок 9" descr="S105034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3119436"/>
            <a:ext cx="2518172" cy="335756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1" name="Рисунок 10" descr="S105034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428604"/>
            <a:ext cx="2159883" cy="321471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5218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9144000" cy="5857916"/>
          </a:xfrm>
          <a:prstGeom prst="rect">
            <a:avLst/>
          </a:prstGeom>
        </p:spPr>
      </p:pic>
      <p:pic>
        <p:nvPicPr>
          <p:cNvPr id="7" name="Рисунок 6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214290"/>
            <a:ext cx="3219450" cy="357190"/>
          </a:xfrm>
          <a:prstGeom prst="rect">
            <a:avLst/>
          </a:prstGeom>
        </p:spPr>
      </p:pic>
      <p:pic>
        <p:nvPicPr>
          <p:cNvPr id="8" name="Рисунок 7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0" y="142852"/>
            <a:ext cx="3219450" cy="428628"/>
          </a:xfrm>
          <a:prstGeom prst="rect">
            <a:avLst/>
          </a:prstGeom>
        </p:spPr>
      </p:pic>
      <p:pic>
        <p:nvPicPr>
          <p:cNvPr id="9" name="Рисунок 8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3219450" cy="428628"/>
          </a:xfrm>
          <a:prstGeom prst="rect">
            <a:avLst/>
          </a:prstGeom>
        </p:spPr>
      </p:pic>
      <p:pic>
        <p:nvPicPr>
          <p:cNvPr id="11" name="Рисунок 10" descr="_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1000108"/>
            <a:ext cx="3804056" cy="5072074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5218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9144000" cy="5857916"/>
          </a:xfrm>
          <a:prstGeom prst="rect">
            <a:avLst/>
          </a:prstGeom>
        </p:spPr>
      </p:pic>
      <p:pic>
        <p:nvPicPr>
          <p:cNvPr id="7" name="Рисунок 6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214290"/>
            <a:ext cx="3219450" cy="357190"/>
          </a:xfrm>
          <a:prstGeom prst="rect">
            <a:avLst/>
          </a:prstGeom>
        </p:spPr>
      </p:pic>
      <p:pic>
        <p:nvPicPr>
          <p:cNvPr id="8" name="Рисунок 7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0" y="142852"/>
            <a:ext cx="3219450" cy="400050"/>
          </a:xfrm>
          <a:prstGeom prst="rect">
            <a:avLst/>
          </a:prstGeom>
        </p:spPr>
      </p:pic>
      <p:pic>
        <p:nvPicPr>
          <p:cNvPr id="9" name="Рисунок 8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3219450" cy="428628"/>
          </a:xfrm>
          <a:prstGeom prst="rect">
            <a:avLst/>
          </a:prstGeom>
        </p:spPr>
      </p:pic>
      <p:pic>
        <p:nvPicPr>
          <p:cNvPr id="10" name="Рисунок 9" descr="1557455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56" y="1857364"/>
            <a:ext cx="4037818" cy="3714776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97610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9"/>
            <a:ext cx="8358246" cy="621510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57224" y="4857760"/>
            <a:ext cx="5412444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</a:rPr>
              <a:t>Подари  мне  Париж!</a:t>
            </a:r>
            <a:endParaRPr lang="ru-RU" sz="4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ww.tvn.hu_fe3aebcd39bcf121528523c3559d56b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285728"/>
            <a:ext cx="6165893" cy="62865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00232" y="5500702"/>
            <a:ext cx="5715040" cy="769441"/>
          </a:xfrm>
          <a:prstGeom prst="rect">
            <a:avLst/>
          </a:prstGeom>
        </p:spPr>
        <p:txBody>
          <a:bodyPr wrap="square">
            <a:prstTxWarp prst="textFadeRight">
              <a:avLst/>
            </a:prstTxWarp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</a:rPr>
              <a:t>Подари  мне  Париж</a:t>
            </a:r>
            <a:endParaRPr lang="ru-RU" sz="4400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uvenir_pari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8572560" cy="62151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357554" y="1571612"/>
            <a:ext cx="5182509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«Французский  сувенир»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7620" y="2285992"/>
            <a:ext cx="4818050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Обработка 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В.Баканова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70x0_5ee95c69045d0e318a78ed938048a143___jpg____4_9f69d2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473764" cy="628654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0_c852e_df7d3590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151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ulin_rouge_feerie_dancer_pos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428604"/>
            <a:ext cx="2167022" cy="307181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Рисунок 2" descr="0_f59d3_6087423a_or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22" y="142852"/>
            <a:ext cx="3143248" cy="31432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Рисунок 3" descr="000140fa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1142984"/>
            <a:ext cx="3428992" cy="228599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 descr="ImageReader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14" y="3571876"/>
            <a:ext cx="7143736" cy="315973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75398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7"/>
            <a:ext cx="8501122" cy="621510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Рисунок 3" descr="12715283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4143380"/>
            <a:ext cx="2021729" cy="283369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6934df63b205b57f23bfeac931b401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285728"/>
            <a:ext cx="4167190" cy="274257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Рисунок 4" descr="ParisW4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9144000" cy="304301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 descr="img_52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8" y="285728"/>
            <a:ext cx="3401374" cy="278608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2500306"/>
            <a:ext cx="15747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Тюильри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214290"/>
            <a:ext cx="27920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Нотр-Дам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  де  Пари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3429000"/>
            <a:ext cx="1168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Лувр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P0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6000790" cy="450059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3" name="Рисунок 2" descr="S105066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826" y="3452813"/>
            <a:ext cx="2339577" cy="311943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4" name="Рисунок 3" descr="S105034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826" y="285728"/>
            <a:ext cx="2303876" cy="307183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storan_tour_d_arg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8559504" cy="628654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4465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15106"/>
          </a:xfrm>
          <a:prstGeom prst="rect">
            <a:avLst/>
          </a:prstGeom>
          <a:ln w="38100">
            <a:solidFill>
              <a:srgbClr val="502604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a9ecbfdc8d9d04bae958fafb0bbd7b5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55" y="285728"/>
            <a:ext cx="8486490" cy="621510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Рисунок 4" descr="1536520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5214950"/>
            <a:ext cx="1508299" cy="1143008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49743858_Megaonlinez.net_diski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90" y="928670"/>
            <a:ext cx="3922316" cy="48542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 descr="589426_542ea23b9bcad8.23844647-600-6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714752"/>
            <a:ext cx="4214842" cy="25409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 descr="66aacc9c4892225aa266013631da0f4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642918"/>
            <a:ext cx="4214841" cy="252890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62500_1920x1080x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151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sa0hUP3sS-1280x960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JYMPFU98-Q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84" y="1714488"/>
            <a:ext cx="2819949" cy="250033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2" y="0"/>
            <a:ext cx="915232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43042" y="142852"/>
            <a:ext cx="604678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33CC"/>
                </a:solidFill>
              </a:rPr>
              <a:t>Поздравляем</a:t>
            </a:r>
          </a:p>
          <a:p>
            <a:pPr algn="ctr"/>
            <a:r>
              <a:rPr lang="ru-RU" sz="4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33CC"/>
                </a:solidFill>
              </a:rPr>
              <a:t>с  окончанием  </a:t>
            </a:r>
          </a:p>
          <a:p>
            <a:pPr algn="ctr"/>
            <a:r>
              <a:rPr lang="ru-RU" sz="4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33CC"/>
                </a:solidFill>
              </a:rPr>
              <a:t>музыкальной  школы!!!</a:t>
            </a:r>
            <a:endParaRPr lang="ru-RU" sz="4400" b="1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33CC"/>
              </a:solidFill>
            </a:endParaRPr>
          </a:p>
        </p:txBody>
      </p:sp>
      <p:pic>
        <p:nvPicPr>
          <p:cNvPr id="9" name="Рисунок 8" descr="1440008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68" y="4857760"/>
            <a:ext cx="1799320" cy="1778479"/>
          </a:xfrm>
          <a:prstGeom prst="rect">
            <a:avLst/>
          </a:prstGeom>
        </p:spPr>
      </p:pic>
      <p:pic>
        <p:nvPicPr>
          <p:cNvPr id="15" name="Рисунок 14" descr="902757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142852"/>
            <a:ext cx="928694" cy="807559"/>
          </a:xfrm>
          <a:prstGeom prst="rect">
            <a:avLst/>
          </a:prstGeom>
        </p:spPr>
      </p:pic>
      <p:pic>
        <p:nvPicPr>
          <p:cNvPr id="19" name="Рисунок 18" descr="s458u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22" y="5786454"/>
            <a:ext cx="4457700" cy="819150"/>
          </a:xfrm>
          <a:prstGeom prst="rect">
            <a:avLst/>
          </a:prstGeom>
        </p:spPr>
      </p:pic>
      <p:pic>
        <p:nvPicPr>
          <p:cNvPr id="24" name="Рисунок 23" descr="0_5733c_3ad1dc64_X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3000372"/>
            <a:ext cx="799137" cy="785818"/>
          </a:xfrm>
          <a:prstGeom prst="rect">
            <a:avLst/>
          </a:prstGeom>
        </p:spPr>
      </p:pic>
      <p:pic>
        <p:nvPicPr>
          <p:cNvPr id="25" name="Рисунок 24" descr="833321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280000">
            <a:off x="7822180" y="818279"/>
            <a:ext cx="781959" cy="616544"/>
          </a:xfrm>
          <a:prstGeom prst="rect">
            <a:avLst/>
          </a:prstGeom>
        </p:spPr>
      </p:pic>
      <p:pic>
        <p:nvPicPr>
          <p:cNvPr id="28" name="Рисунок 27" descr="th_butterflyangl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72" y="5143512"/>
            <a:ext cx="976873" cy="857256"/>
          </a:xfrm>
          <a:prstGeom prst="rect">
            <a:avLst/>
          </a:prstGeom>
        </p:spPr>
      </p:pic>
      <p:pic>
        <p:nvPicPr>
          <p:cNvPr id="29" name="Рисунок 28" descr="0_5733c_3ad1dc64_X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" flipH="1">
            <a:off x="7429016" y="4646273"/>
            <a:ext cx="1116971" cy="1098355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МШ№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66431"/>
            <a:ext cx="8453159" cy="630584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 descr="depositphotos_50929625-pupils-with-book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5143512"/>
            <a:ext cx="1214422" cy="1214422"/>
          </a:xfrm>
          <a:prstGeom prst="rect">
            <a:avLst/>
          </a:prstGeom>
        </p:spPr>
      </p:pic>
      <p:pic>
        <p:nvPicPr>
          <p:cNvPr id="6" name="Рисунок 5" descr="0_68c81_d29fd08a_ori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00000">
            <a:off x="500035" y="357166"/>
            <a:ext cx="5286412" cy="21678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910" y="2643182"/>
            <a:ext cx="7000924" cy="83099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До  свидания, ш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кола!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62"/>
            <a:ext cx="9144000" cy="6929486"/>
          </a:xfrm>
          <a:prstGeom prst="rect">
            <a:avLst/>
          </a:prstGeom>
        </p:spPr>
      </p:pic>
      <p:pic>
        <p:nvPicPr>
          <p:cNvPr id="2" name="Рисунок 1" descr="1143670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DEDEC6">
                  <a:alpha val="76078"/>
                </a:srgbClr>
              </a:clrFrom>
              <a:clrTo>
                <a:srgbClr val="DEDEC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414" y="-65509"/>
            <a:ext cx="6929486" cy="6779347"/>
          </a:xfrm>
          <a:prstGeom prst="rect">
            <a:avLst/>
          </a:prstGeom>
        </p:spPr>
      </p:pic>
      <p:pic>
        <p:nvPicPr>
          <p:cNvPr id="3" name="Рисунок 2" descr="1143679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214290"/>
            <a:ext cx="1598295" cy="1357322"/>
          </a:xfrm>
          <a:prstGeom prst="rect">
            <a:avLst/>
          </a:prstGeom>
        </p:spPr>
      </p:pic>
      <p:pic>
        <p:nvPicPr>
          <p:cNvPr id="4" name="Рисунок 3" descr="114368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710" y="142852"/>
            <a:ext cx="1157273" cy="1247062"/>
          </a:xfrm>
          <a:prstGeom prst="rect">
            <a:avLst/>
          </a:prstGeom>
        </p:spPr>
      </p:pic>
      <p:pic>
        <p:nvPicPr>
          <p:cNvPr id="5" name="Рисунок 4" descr="1143681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3380"/>
            <a:ext cx="1779655" cy="20543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00496" y="5214950"/>
            <a:ext cx="3857652" cy="1323439"/>
          </a:xfrm>
          <a:prstGeom prst="rect">
            <a:avLst/>
          </a:prstGeom>
          <a:solidFill>
            <a:srgbClr val="669900"/>
          </a:solidFill>
          <a:ln w="28575"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</a:rPr>
              <a:t>Куда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</a:rPr>
              <a:t>у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</a:rPr>
              <a:t>ходит 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</a:rPr>
              <a:t>детство?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CC"/>
              </a:solidFill>
            </a:endParaRPr>
          </a:p>
        </p:txBody>
      </p:sp>
      <p:pic>
        <p:nvPicPr>
          <p:cNvPr id="6" name="Рисунок 5" descr="11436826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082" y="4143380"/>
            <a:ext cx="1680918" cy="1714536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60"/>
            <a:ext cx="9144000" cy="6871659"/>
          </a:xfrm>
          <a:prstGeom prst="rect">
            <a:avLst/>
          </a:prstGeom>
          <a:ln w="3810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642918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«Музыка  нас  связала!!!»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500702"/>
            <a:ext cx="79296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Сл. В.Соколова,  муз. </a:t>
            </a:r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А.Литягина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050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57298"/>
            <a:ext cx="4714908" cy="359415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Рисунок 4" descr="S1050720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500042"/>
            <a:ext cx="3498294" cy="591854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12" name="Рисунок 11" descr="PICT0783_cr.......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571480"/>
            <a:ext cx="7215238" cy="58089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2" name="Рисунок 1" descr="PICT08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500042"/>
            <a:ext cx="3143272" cy="41910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 descr="PICT0807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446" y="2152288"/>
            <a:ext cx="3207267" cy="413911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Рисунок 4" descr="PICT0783_crюююю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64" y="1500174"/>
            <a:ext cx="2938493" cy="39290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" y="0"/>
            <a:ext cx="9247581" cy="6858000"/>
          </a:xfrm>
          <a:prstGeom prst="rect">
            <a:avLst/>
          </a:prstGeom>
          <a:ln w="3810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2571744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Музыка  нас  связала!!!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2" name="Рисунок 1" descr="PICT079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24" y="678638"/>
            <a:ext cx="7429552" cy="55721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"/>
            <a:ext cx="9246803" cy="6857423"/>
          </a:xfrm>
          <a:prstGeom prst="rect">
            <a:avLst/>
          </a:prstGeom>
          <a:ln w="3810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2571744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Музыка  нас  связала!!!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4" name="Рисунок 3" descr="PICT0715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928670"/>
            <a:ext cx="5000660" cy="40151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Рисунок 4" descr="PICT0799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285728"/>
            <a:ext cx="4008428" cy="62701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2" name="Рисунок 1" descr="PICT0792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285728"/>
            <a:ext cx="6402965" cy="45005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 descr="PICT0791_crббьти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6" y="3571876"/>
            <a:ext cx="3486569" cy="292740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247580" cy="6857999"/>
          </a:xfrm>
          <a:prstGeom prst="rect">
            <a:avLst/>
          </a:prstGeom>
          <a:ln w="3810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2571744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Музыка  нас  связала!!!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4" name="Рисунок 3" descr="PICT0785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642918"/>
            <a:ext cx="4181737" cy="571504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 descr="DVL (31)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642918"/>
            <a:ext cx="4040263" cy="57150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2" name="Рисунок 1" descr="бпбп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7" y="428603"/>
            <a:ext cx="7810557" cy="585791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050681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0" y="285728"/>
            <a:ext cx="1857388" cy="287474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4" name="Рисунок 3" descr="S10506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74" y="1071546"/>
            <a:ext cx="2000264" cy="2980688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6" name="Рисунок 5" descr="S1050686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1714488"/>
            <a:ext cx="1988878" cy="304842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7" name="Рисунок 6" descr="S105071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2714620"/>
            <a:ext cx="2000246" cy="306210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2" name="Рисунок 11" descr="1 166и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4224629"/>
            <a:ext cx="3000396" cy="227618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sihodelika_8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" y="0"/>
            <a:ext cx="9144776" cy="6858000"/>
          </a:xfrm>
          <a:prstGeom prst="rect">
            <a:avLst/>
          </a:prstGeom>
          <a:ln w="38100">
            <a:noFill/>
          </a:ln>
        </p:spPr>
      </p:pic>
      <p:pic>
        <p:nvPicPr>
          <p:cNvPr id="3" name="Рисунок 2" descr="PICT0783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571480"/>
            <a:ext cx="7929618" cy="57626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20323_185476666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35833" y="-1250172"/>
            <a:ext cx="7072337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Музыка  нас  связала!!!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  <p:pic>
        <p:nvPicPr>
          <p:cNvPr id="4" name="Рисунок 3" descr="PICT0781_cr.jpg"/>
          <p:cNvPicPr/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32" y="2143116"/>
            <a:ext cx="889635" cy="1266825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PICT0790_cr.jpg"/>
          <p:cNvPicPr/>
          <p:nvPr/>
        </p:nvPicPr>
        <p:blipFill>
          <a:blip r:embed="rId4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306" y="1285860"/>
            <a:ext cx="923925" cy="1275715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PICT0792_cr.jpg"/>
          <p:cNvPicPr/>
          <p:nvPr/>
        </p:nvPicPr>
        <p:blipFill>
          <a:blip r:embed="rId5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60" y="1714488"/>
            <a:ext cx="889635" cy="1266825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PICT1205_cr Саша.jpg"/>
          <p:cNvPicPr/>
          <p:nvPr/>
        </p:nvPicPr>
        <p:blipFill>
          <a:blip r:embed="rId6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66" y="4572008"/>
            <a:ext cx="921385" cy="1266825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100_687Аня.jpg"/>
          <p:cNvPicPr/>
          <p:nvPr/>
        </p:nvPicPr>
        <p:blipFill>
          <a:blip r:embed="rId7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57488" y="3571876"/>
            <a:ext cx="859155" cy="1219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PICT0758_cr.jpg"/>
          <p:cNvPicPr/>
          <p:nvPr/>
        </p:nvPicPr>
        <p:blipFill>
          <a:blip r:embed="rId8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00372"/>
            <a:ext cx="889635" cy="127635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PICT0714_cr.jpg"/>
          <p:cNvPicPr/>
          <p:nvPr/>
        </p:nvPicPr>
        <p:blipFill>
          <a:blip r:embed="rId9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00562" y="5000636"/>
            <a:ext cx="859155" cy="1219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PICT1237_cr_cr.jpg"/>
          <p:cNvPicPr/>
          <p:nvPr/>
        </p:nvPicPr>
        <p:blipFill>
          <a:blip r:embed="rId10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43702" y="3786190"/>
            <a:ext cx="894080" cy="1219200"/>
          </a:xfrm>
          <a:prstGeom prst="ellipse">
            <a:avLst/>
          </a:prstGeom>
          <a:ln w="12700">
            <a:solidFill>
              <a:srgbClr val="00206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051711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206599" cy="278608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 descr="S1051585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3429000"/>
            <a:ext cx="4286280" cy="312198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 descr="S1052017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285728"/>
            <a:ext cx="4071934" cy="280119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ICT0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3643314"/>
            <a:ext cx="3838303" cy="287872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Рисунок 2" descr="фото 2011года 111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1857364"/>
            <a:ext cx="3738430" cy="257176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Рисунок 3" descr="S1051980_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85727"/>
            <a:ext cx="3388840" cy="235745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0714_cr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642918"/>
            <a:ext cx="3796797" cy="539544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000628" y="357166"/>
            <a:ext cx="3475182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Турбаевская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 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Александра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Годы  учёбы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2009 – 2016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357686" y="2786058"/>
            <a:ext cx="457203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«Область  музыки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это  душевные  волнения.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 музыки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возбуждать  эти  волнения,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 самой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вдохновляться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ими»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(Жорж  Санд)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2646468" cy="392909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3" name="Рисунок 2" descr="2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78" y="1294273"/>
            <a:ext cx="2643206" cy="392067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4" name="Рисунок 3" descr="3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960" y="2357430"/>
            <a:ext cx="2757743" cy="412738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6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84" y="3000372"/>
            <a:ext cx="2423965" cy="362806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8" name="Рисунок 7" descr="5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628" y="214290"/>
            <a:ext cx="3643338" cy="252255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Рисунок 6" descr="4_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04"/>
            <a:ext cx="4000529" cy="5952561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085" y="428604"/>
            <a:ext cx="3940742" cy="600079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3" name="Рисунок 2" descr="7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2"/>
            <a:ext cx="4071966" cy="600079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yuh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PICT0781_cr.jpg"/>
          <p:cNvPicPr/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2" y="4500570"/>
            <a:ext cx="857256" cy="1214446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PICT0790_cr.jpg"/>
          <p:cNvPicPr/>
          <p:nvPr/>
        </p:nvPicPr>
        <p:blipFill>
          <a:blip r:embed="rId4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56" y="4214818"/>
            <a:ext cx="857256" cy="1214446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PICT0792_cr.jpg"/>
          <p:cNvPicPr/>
          <p:nvPr/>
        </p:nvPicPr>
        <p:blipFill>
          <a:blip r:embed="rId5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50" y="3929066"/>
            <a:ext cx="857255" cy="1214445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PICT1205_cr Саша.jpg"/>
          <p:cNvPicPr/>
          <p:nvPr/>
        </p:nvPicPr>
        <p:blipFill>
          <a:blip r:embed="rId6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45" y="3643315"/>
            <a:ext cx="857256" cy="1214446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 descr="100_687Аня.jpg"/>
          <p:cNvPicPr/>
          <p:nvPr/>
        </p:nvPicPr>
        <p:blipFill>
          <a:blip r:embed="rId7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14876" y="3429000"/>
            <a:ext cx="785818" cy="1143008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 descr="PICT0758_cr.jpg"/>
          <p:cNvPicPr/>
          <p:nvPr/>
        </p:nvPicPr>
        <p:blipFill>
          <a:blip r:embed="rId8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32" y="3071810"/>
            <a:ext cx="857256" cy="1214446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PICT0714_cr.jpg"/>
          <p:cNvPicPr/>
          <p:nvPr/>
        </p:nvPicPr>
        <p:blipFill>
          <a:blip r:embed="rId9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43702" y="2786058"/>
            <a:ext cx="859155" cy="1219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PICT1237_cr_cr.jpg"/>
          <p:cNvPicPr/>
          <p:nvPr/>
        </p:nvPicPr>
        <p:blipFill>
          <a:blip r:embed="rId10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15272" y="2428868"/>
            <a:ext cx="894080" cy="1219200"/>
          </a:xfrm>
          <a:prstGeom prst="ellipse">
            <a:avLst/>
          </a:prstGeom>
          <a:ln w="12700">
            <a:solidFill>
              <a:srgbClr val="00206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571480"/>
            <a:ext cx="8715404" cy="144655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Без  музыки  не  проживём  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и  дня!</a:t>
            </a:r>
            <a:endParaRPr lang="ru-RU" sz="4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85886" y="5000636"/>
            <a:ext cx="7358114" cy="107721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Мы  ей  за  всё  «СПАСИБО!»  говорим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И,  веря  в  торжество  её,  – ТВОРИМ! </a:t>
            </a:r>
            <a:endParaRPr lang="ru-RU" sz="3200" b="1" cap="none" spc="0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07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500438"/>
            <a:ext cx="4000528" cy="300039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3" name="Рисунок 2" descr="9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48945"/>
            <a:ext cx="3929090" cy="616953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4" name="Рисунок 3" descr="10_cr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2" y="285728"/>
            <a:ext cx="2302629" cy="300039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Горбунов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Константин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2008 – 2016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pic>
        <p:nvPicPr>
          <p:cNvPr id="5" name="Рисунок 4" descr="PICT0786_cr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714356"/>
            <a:ext cx="3584783" cy="551750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2786058"/>
            <a:ext cx="50006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«Музыка  воодушевляет  весь мир, снабжает  душу  крыльями, способствует  полету  воображения; музыка придает  жизнь  и  веселье всему  существующему... </a:t>
            </a:r>
          </a:p>
          <a:p>
            <a:pPr algn="ctr"/>
            <a:r>
              <a:rPr lang="ru-RU" sz="2400" b="1" dirty="0" smtClean="0"/>
              <a:t>Её  можно назвать воплощением всего  прекрасного </a:t>
            </a:r>
          </a:p>
          <a:p>
            <a:pPr algn="ctr"/>
            <a:r>
              <a:rPr lang="ru-RU" sz="2400" b="1" dirty="0" smtClean="0"/>
              <a:t>и  всего  возвышенного» </a:t>
            </a:r>
          </a:p>
          <a:p>
            <a:pPr algn="ctr"/>
            <a:r>
              <a:rPr lang="ru-RU" sz="2400" b="1" dirty="0" smtClean="0"/>
              <a:t> (Платон) </a:t>
            </a:r>
            <a:endParaRPr lang="ru-RU" sz="2400" b="1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_cr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03" y="857232"/>
            <a:ext cx="2787445" cy="4273684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4" name="Рисунок 3" descr="3.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1" y="886006"/>
            <a:ext cx="2786082" cy="4217818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6" name="Рисунок 5" descr="4.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6" y="812585"/>
            <a:ext cx="2855123" cy="4322338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571480"/>
            <a:ext cx="3214710" cy="5032104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3" name="Рисунок 2" descr="6.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68" y="1643050"/>
            <a:ext cx="5350367" cy="369532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_49fcb166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4282" y="3929066"/>
            <a:ext cx="3231340" cy="233544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5" name="Рисунок 4" descr="x_55850689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1928802"/>
            <a:ext cx="2574483" cy="4409758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2" name="Рисунок 1" descr="8.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2" y="285727"/>
            <a:ext cx="3478147" cy="5214975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68fd3dfa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71546"/>
            <a:ext cx="2761844" cy="4180088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3" name="Рисунок 2" descr="x_a2ec992b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1071546"/>
            <a:ext cx="2842452" cy="4204295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4" name="Рисунок 3" descr="1 185_c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1073151"/>
            <a:ext cx="2838458" cy="4225795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285728"/>
            <a:ext cx="4500595" cy="300039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3" name="Рисунок 2" descr="IMG_01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3548064"/>
            <a:ext cx="4500562" cy="300037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9" name="Рисунок 8" descr="1 117и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1571612"/>
            <a:ext cx="3714776" cy="497230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421484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8D2B55"/>
                </a:solidFill>
              </a:rPr>
              <a:t>Смирнов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8D2B55"/>
                </a:solidFill>
              </a:rPr>
              <a:t>Алексей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8D2B55"/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8D2B55"/>
                </a:solidFill>
              </a:rPr>
              <a:t>2009 – 2016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8D2B55"/>
              </a:solidFill>
            </a:endParaRPr>
          </a:p>
        </p:txBody>
      </p:sp>
      <p:pic>
        <p:nvPicPr>
          <p:cNvPr id="3" name="Рисунок 2" descr="PICT0818_cr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90" y="571480"/>
            <a:ext cx="3860751" cy="568660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14282" y="3000372"/>
            <a:ext cx="450059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узыка   успокаивает  лучше  всяких  успокоительных,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  в  то  же  время  вливает  в  тебя  заряд  энергии!»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(Статус)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499130"/>
            <a:ext cx="3714776" cy="5578098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4" name="Рисунок 3" descr="4_cr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1444402"/>
            <a:ext cx="4820618" cy="3763465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5" y="3500438"/>
            <a:ext cx="4429156" cy="3143272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4" name="Рисунок 3" descr="2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357166"/>
            <a:ext cx="3857652" cy="6083426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4" y="235011"/>
            <a:ext cx="4399159" cy="3051113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66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В.Баканов     «Весеннее    настроение»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4" name="Рисунок 3" descr="PICT1198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1571612"/>
            <a:ext cx="3810028" cy="285752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Рисунок 4" descr="DSCN0142.jpg"/>
          <p:cNvPicPr>
            <a:picLocks noChangeAspect="1"/>
          </p:cNvPicPr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62" y="2071678"/>
            <a:ext cx="4310091" cy="323256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4857760"/>
            <a:ext cx="3456779" cy="584775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Смирнов  Алексей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572140"/>
            <a:ext cx="3562385" cy="954107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Масич</a:t>
            </a:r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  Никита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Горбунов  Константин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14290"/>
            <a:ext cx="4286280" cy="3110828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571876"/>
            <a:ext cx="4429156" cy="3098549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42" y="612681"/>
            <a:ext cx="3714776" cy="5857130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3643314"/>
            <a:ext cx="4142311" cy="3007258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84" y="214290"/>
            <a:ext cx="2128436" cy="3214710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11" name="Рисунок 10" descr="1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85727"/>
            <a:ext cx="4071966" cy="6288421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6" y="2466713"/>
            <a:ext cx="2808059" cy="4128537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6" name="Рисунок 5" descr="5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78" y="1142984"/>
            <a:ext cx="2786082" cy="4195821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8" name="Рисунок 7" descr="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214290"/>
            <a:ext cx="2857520" cy="4202235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5 сентября 2009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496"/>
            <a:ext cx="4786346" cy="3589760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12" name="Рисунок 11" descr="PICT123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4" y="785794"/>
            <a:ext cx="3786214" cy="5048287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  <p:pic>
        <p:nvPicPr>
          <p:cNvPr id="5" name="Рисунок 4" descr="1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214290"/>
            <a:ext cx="1602183" cy="2428892"/>
          </a:xfrm>
          <a:prstGeom prst="rect">
            <a:avLst/>
          </a:prstGeom>
          <a:ln w="19050">
            <a:solidFill>
              <a:srgbClr val="8D2B55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435771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Масич</a:t>
            </a:r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 Никита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2009 – 2016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Рисунок 3" descr="1 103и_cr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90" y="571480"/>
            <a:ext cx="3883657" cy="550072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44" y="2928934"/>
            <a:ext cx="435771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узыка – это  единственный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всемирный  язык,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его  не   надо переводить,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  нем  душа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говорит  с  душою»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(Б.Ауэрбах)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85728"/>
            <a:ext cx="4071966" cy="61629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14" y="214289"/>
            <a:ext cx="4357718" cy="299075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 descr="2.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306" y="3429000"/>
            <a:ext cx="4701807" cy="31585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1528_cr..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500306"/>
            <a:ext cx="5643570" cy="40789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Рисунок 8" descr="П.Лане (балалайка). Н.Масич (баян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14290"/>
            <a:ext cx="3226750" cy="21431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115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8647634" cy="57282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07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857232"/>
            <a:ext cx="3607619" cy="48101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 descr="1 101т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928802"/>
            <a:ext cx="4857784" cy="32903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ICT07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3786190"/>
            <a:ext cx="3881464" cy="2911099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2" name="Рисунок 1" descr="3 окт. 20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357166"/>
            <a:ext cx="2428892" cy="3238522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 descr="21  января  2011 г.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3714752"/>
            <a:ext cx="4071966" cy="293181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3_cr_c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285728"/>
            <a:ext cx="3575304" cy="329184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Род. собр.  2 -го  класса 2.02.11_cr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74" y="1000108"/>
            <a:ext cx="2499138" cy="321471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786182" y="3214686"/>
            <a:ext cx="300039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79747"/>
                </a:solidFill>
              </a:rPr>
              <a:t>Алёша</a:t>
            </a:r>
            <a:endParaRPr lang="ru-RU" sz="6600" b="1" cap="none" spc="0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79747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38" y="214290"/>
            <a:ext cx="4393436" cy="29289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Рисунок 2" descr="5 шту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286124"/>
            <a:ext cx="5072066" cy="335942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150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36448" cy="614366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3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142852"/>
            <a:ext cx="4071966" cy="27146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 descr="IMG_1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3000372"/>
            <a:ext cx="5429288" cy="36195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115т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1285860"/>
            <a:ext cx="3343712" cy="455827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Рисунок 2" descr="1 117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5000660" cy="459934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214290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Гривенникова</a:t>
            </a:r>
            <a:endParaRPr lang="ru-RU" sz="4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Анна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2007 – 2014 – 2016 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 descr="100_6876.JPG"/>
          <p:cNvPicPr>
            <a:picLocks noChangeAspect="1"/>
          </p:cNvPicPr>
          <p:nvPr/>
        </p:nvPicPr>
        <p:blipFill>
          <a:blip r:embed="rId2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785794"/>
            <a:ext cx="3548087" cy="532213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214810" y="2714620"/>
            <a:ext cx="47149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икакая  картина,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никакое  слово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не  могут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так  выразить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самое</a:t>
            </a:r>
            <a:r>
              <a:rPr lang="ru-RU" sz="2400" b="1" dirty="0" smtClean="0"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существенное,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самое интимное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содержание сердца,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как музыка;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ее  сердечность  несравненна,  незаменима»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Куно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Фишер)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. 7 мес._c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642918"/>
            <a:ext cx="4000528" cy="543356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3" name="Рисунок 12" descr="1.. 2 недели_cr.jpg"/>
          <p:cNvPicPr>
            <a:picLocks noChangeAspect="1"/>
          </p:cNvPicPr>
          <p:nvPr/>
        </p:nvPicPr>
        <p:blipFill>
          <a:blip r:embed="rId3">
            <a:lum bright="-10000" contrast="10000"/>
          </a:blip>
          <a:stretch>
            <a:fillRect/>
          </a:stretch>
        </p:blipFill>
        <p:spPr>
          <a:xfrm>
            <a:off x="428596" y="285728"/>
            <a:ext cx="3929090" cy="326734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 descr="2. 1,5 мес.  2008 г._cr_cr_c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4282" y="3786190"/>
            <a:ext cx="4429156" cy="269600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 1 год  1999 г._c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00042"/>
            <a:ext cx="3857652" cy="556812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Рисунок 3" descr="7. 10 мес.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1667268"/>
            <a:ext cx="4588004" cy="305216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 1 год  7 мес. Царевна-несмеяна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214554"/>
            <a:ext cx="2857520" cy="435771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" name="Рисунок 2" descr="10. 2 года Ну  пап,  идёт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214290"/>
            <a:ext cx="2714644" cy="440417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9" name="Рисунок 8" descr="15. 5 лет_cr_c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1500174"/>
            <a:ext cx="2928958" cy="381630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. 4 года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1928802"/>
            <a:ext cx="4864162" cy="331972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0" name="Рисунок 9" descr="12. 4 года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535275"/>
            <a:ext cx="3714776" cy="557722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_cr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643050"/>
            <a:ext cx="2428892" cy="324154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" name="Рисунок 2" descr="18._cr_cr.jpg"/>
          <p:cNvPicPr>
            <a:picLocks noChangeAspect="1"/>
          </p:cNvPicPr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2" y="571480"/>
            <a:ext cx="3483432" cy="562577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Рисунок 3" descr="19. 2004 г. ДМШ_cr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1428736"/>
            <a:ext cx="2661945" cy="378621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14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10" y="3643314"/>
            <a:ext cx="4286281" cy="285752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Рисунок 4" descr="1 1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14" y="357167"/>
            <a:ext cx="4080056" cy="314327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7" name="Рисунок 6" descr="1 115т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32" y="1916297"/>
            <a:ext cx="3372592" cy="459764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8" name="Рисунок 7" descr="2_cr_c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214290"/>
            <a:ext cx="2181992" cy="445914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286116" y="4071942"/>
            <a:ext cx="28280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79747"/>
                </a:solidFill>
              </a:rPr>
              <a:t>Никита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79747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 Новый 2002 год Конфетка_c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4143404" cy="577936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Рисунок 3" descr="14. 5 лет_cr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992406"/>
            <a:ext cx="4332546" cy="409095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_cr_c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71480"/>
            <a:ext cx="5143536" cy="427203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" name="Рисунок 2" descr="25.  7  лет 2005 г._cr_c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617800"/>
            <a:ext cx="3407292" cy="442066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 2003 г._cr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2114388"/>
            <a:ext cx="2205422" cy="296224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3" name="Рисунок 2" descr="22.  2004 г._cr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857232"/>
            <a:ext cx="2978655" cy="207170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Рисунок 3" descr="23._cr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3214686"/>
            <a:ext cx="2990088" cy="333298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 descr="2015 г._cr_c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70" y="1500174"/>
            <a:ext cx="3286148" cy="429268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00430" y="142852"/>
            <a:ext cx="12799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6 лет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357298"/>
            <a:ext cx="1175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5 лет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500042"/>
            <a:ext cx="14098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17 лет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857232"/>
            <a:ext cx="4018884" cy="562523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 descr="7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285728"/>
            <a:ext cx="4071966" cy="294801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" name="Рисунок 1" descr="20. май 2004 г._cr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3214686"/>
            <a:ext cx="2286016" cy="316594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64291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Тетюхина</a:t>
            </a:r>
            <a:endParaRPr lang="ru-RU" sz="4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 Евгения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2006 – 2014 – 2016 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 descr="PICT0758_cr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4" y="714356"/>
            <a:ext cx="3680320" cy="50720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0034" y="3571876"/>
            <a:ext cx="435771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еличие  искусства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яснее  всего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проявляется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 музыке»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(И.Гёте)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 6,5  месяцев 1.01.2001г.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1" y="214290"/>
            <a:ext cx="4233711" cy="292895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Рисунок 2" descr="2. 10 мес. Апрель 2001 г.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500042"/>
            <a:ext cx="3958796" cy="56813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 descr="3. 10,5 мес. 1.05.2001 г.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404786"/>
            <a:ext cx="4214842" cy="30977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11 мес. 16.05.2001г.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571480"/>
            <a:ext cx="3571900" cy="52877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 descr="6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496" y="1714488"/>
            <a:ext cx="4964142" cy="33342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. 3,5 г. Ноябрь 2003 г.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785926"/>
            <a:ext cx="4872370" cy="32147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Рисунок 5" descr="12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714356"/>
            <a:ext cx="3643338" cy="55208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 5 лет 9.07.05._cr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 flipH="1">
            <a:off x="214282" y="642918"/>
            <a:ext cx="3500462" cy="51727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Рисунок 3" descr="9. 4 года Июнь 2004 г._cr.jpg"/>
          <p:cNvPicPr>
            <a:picLocks noChangeAspect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058" y="1785926"/>
            <a:ext cx="5041968" cy="33266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 7 лет Июль 2007 г.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285860"/>
            <a:ext cx="4143404" cy="27757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Рисунок 2" descr="15. 7 лет Август 2007 г.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4" y="2786058"/>
            <a:ext cx="4564403" cy="343129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P12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915" y="285728"/>
            <a:ext cx="2952771" cy="221457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2" name="Рисунок 1" descr="1.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142852"/>
            <a:ext cx="2292463" cy="335758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8" name="Рисунок 7" descr="HWHIUrxH4xI_c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418" y="2857496"/>
            <a:ext cx="3456815" cy="385762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1" name="Рисунок 10" descr="PICT078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3643314"/>
            <a:ext cx="4314553" cy="309303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3" name="Рисунок 12" descr="7._cr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6116" y="428604"/>
            <a:ext cx="2508044" cy="371477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714744" y="3429000"/>
            <a:ext cx="23906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79747"/>
                </a:solidFill>
              </a:rPr>
              <a:t>Костя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79747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357166"/>
            <a:ext cx="4037297" cy="61177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Рисунок 6" descr="PICT1137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500306"/>
            <a:ext cx="3143272" cy="40256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Рисунок 8" descr="PICT0794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357166"/>
            <a:ext cx="2500298" cy="18972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357166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Сироткин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 Александр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2008 – 2013 – 2016 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00496" y="3071810"/>
            <a:ext cx="500066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узыку  лучше всего слушать </a:t>
            </a:r>
            <a:endParaRPr lang="ru-RU" sz="2800" b="1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   закрытыми   глазами,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тогда  ты  понимаешь,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что   хотел   передать   автор,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или,   что    он    чувствовал    в    тот   момент»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(Статус)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 descr="PICT0794_cr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714356"/>
            <a:ext cx="3296038" cy="485778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286808" cy="621510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ICT1259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857232"/>
            <a:ext cx="2953377" cy="450059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7" name="Рисунок 6" descr="PICT1250бпро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4" y="857232"/>
            <a:ext cx="2698445" cy="442915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8" name="Рисунок 7" descr="P1010309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074" y="857232"/>
            <a:ext cx="2749978" cy="445626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138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430" y="214290"/>
            <a:ext cx="1928826" cy="300161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" name="Рисунок 2" descr="DSC_1118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0" y="214290"/>
            <a:ext cx="2357454" cy="304003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" name="Рисунок 3" descr="DSC_0111_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14290"/>
            <a:ext cx="2055876" cy="300685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5" name="Рисунок 4" descr="DSC_1128_c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70" y="3408062"/>
            <a:ext cx="4929222" cy="32462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10394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142984"/>
            <a:ext cx="4375210" cy="526664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5" name="Рисунок 4" descr="P1010462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71480"/>
            <a:ext cx="4107109" cy="442915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0761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3071810"/>
            <a:ext cx="3007765" cy="350380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" name="Рисунок 2" descr="PICT0762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214290"/>
            <a:ext cx="2665446" cy="315683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" name="Рисунок 3" descr="P1010423_c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16" y="1285860"/>
            <a:ext cx="2868590" cy="496741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ICT0638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928670"/>
            <a:ext cx="3237081" cy="500735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8" name="Рисунок 7" descr="PICT0004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1" y="1357299"/>
            <a:ext cx="5378493" cy="386968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5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178751"/>
            <a:ext cx="4845762" cy="363269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" name="Рисунок 2" descr="017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00042"/>
            <a:ext cx="3786214" cy="591340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302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14290"/>
            <a:ext cx="4450906" cy="300039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" name="Рисунок 3" descr="IMG_0825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3357562"/>
            <a:ext cx="4571999" cy="324344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07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4000504"/>
            <a:ext cx="3433484" cy="257511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" name="Рисунок 1" descr="IMG_14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85728"/>
            <a:ext cx="6215106" cy="414340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Рисунок 7" descr="1759020-53e1167f08e2e43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20000">
            <a:off x="118246" y="5242281"/>
            <a:ext cx="2186332" cy="1366458"/>
          </a:xfrm>
          <a:prstGeom prst="rect">
            <a:avLst/>
          </a:prstGeom>
        </p:spPr>
      </p:pic>
      <p:pic>
        <p:nvPicPr>
          <p:cNvPr id="11" name="Рисунок 10" descr="animashki-muzika-44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357166"/>
            <a:ext cx="2298440" cy="3143272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ICT0791_c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1643050"/>
            <a:ext cx="3529168" cy="411809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714356"/>
            <a:ext cx="3357586" cy="251819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2" name="Рисунок 1" descr="1_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2786058"/>
            <a:ext cx="3148801" cy="250033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0806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429000"/>
            <a:ext cx="4780761" cy="316546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" name="Рисунок 3" descr="PICT1216_c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214290"/>
            <a:ext cx="3929090" cy="303994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Рисунок 5" descr="прв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857232"/>
            <a:ext cx="2928958" cy="491082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85728"/>
            <a:ext cx="8215370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Музыка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- 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это  лучший  друг, </a:t>
            </a:r>
          </a:p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который   всегда  знает </a:t>
            </a:r>
          </a:p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твое   настроение   и </a:t>
            </a:r>
          </a:p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может   подобрать   </a:t>
            </a:r>
          </a:p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нужные    слова</a:t>
            </a:r>
          </a:p>
          <a:p>
            <a:r>
              <a:rPr lang="ru-RU" sz="4400" dirty="0" smtClean="0">
                <a:solidFill>
                  <a:srgbClr val="FF33CC"/>
                </a:solidFill>
              </a:rPr>
              <a:t> </a:t>
            </a:r>
          </a:p>
          <a:p>
            <a:pPr algn="ctr"/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 descr="i.jpe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396" y="285728"/>
            <a:ext cx="1000132" cy="1272357"/>
          </a:xfrm>
          <a:prstGeom prst="rect">
            <a:avLst/>
          </a:prstGeom>
        </p:spPr>
      </p:pic>
      <p:pic>
        <p:nvPicPr>
          <p:cNvPr id="8" name="Рисунок 7" descr="i.jpe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894003" y="5165437"/>
            <a:ext cx="1000132" cy="1272357"/>
          </a:xfrm>
          <a:prstGeom prst="rect">
            <a:avLst/>
          </a:prstGeom>
        </p:spPr>
      </p:pic>
      <p:pic>
        <p:nvPicPr>
          <p:cNvPr id="9" name="Рисунок 8" descr="iьтьть.jpe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88" y="1428736"/>
            <a:ext cx="833429" cy="833429"/>
          </a:xfrm>
          <a:prstGeom prst="rect">
            <a:avLst/>
          </a:prstGeom>
        </p:spPr>
      </p:pic>
      <p:pic>
        <p:nvPicPr>
          <p:cNvPr id="10" name="Рисунок 9" descr="daktil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214" y="1643050"/>
            <a:ext cx="571504" cy="869680"/>
          </a:xfrm>
          <a:prstGeom prst="rect">
            <a:avLst/>
          </a:prstGeom>
        </p:spPr>
      </p:pic>
      <p:pic>
        <p:nvPicPr>
          <p:cNvPr id="11" name="Рисунок 10" descr="i...jpe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5786454"/>
            <a:ext cx="745155" cy="690553"/>
          </a:xfrm>
          <a:prstGeom prst="rect">
            <a:avLst/>
          </a:prstGeom>
        </p:spPr>
      </p:pic>
      <p:pic>
        <p:nvPicPr>
          <p:cNvPr id="12" name="Рисунок 11" descr="P4HeXRWpXAef-3_Oq0sa7oXXXL4j3HpexhjNOf_P3YmryPKwJ94QGRtDb3Sbc6KY.jpe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3470" y="2643182"/>
            <a:ext cx="3812463" cy="397192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7894198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642918"/>
            <a:ext cx="4143372" cy="1916227"/>
          </a:xfrm>
          <a:prstGeom prst="rect">
            <a:avLst/>
          </a:prstGeom>
        </p:spPr>
      </p:pic>
      <p:pic>
        <p:nvPicPr>
          <p:cNvPr id="5" name="Рисунок 4" descr="214147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2857496"/>
            <a:ext cx="3815042" cy="33659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472" y="142852"/>
            <a:ext cx="419377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И  от  грусти,  </a:t>
            </a:r>
          </a:p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И  от  скуки – </a:t>
            </a:r>
          </a:p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Песни,  пляски,  </a:t>
            </a:r>
          </a:p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</a:rPr>
              <a:t>Шутки,  смех!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762087_1yut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85728"/>
            <a:ext cx="8429714" cy="62508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Рисунок 3" descr="arhiv-novostej_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3E7"/>
              </a:clrFrom>
              <a:clrTo>
                <a:srgbClr val="FFF3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926" y="3071810"/>
            <a:ext cx="3219287" cy="3348058"/>
          </a:xfrm>
          <a:prstGeom prst="rect">
            <a:avLst/>
          </a:prstGeom>
        </p:spPr>
      </p:pic>
      <p:pic>
        <p:nvPicPr>
          <p:cNvPr id="5" name="Рисунок 4" descr="94aa4e00a0df390489b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2000240"/>
            <a:ext cx="1547819" cy="1071567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1" cy="62686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 descr="animashki-muzika-19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5214950"/>
            <a:ext cx="2933720" cy="1060381"/>
          </a:xfrm>
          <a:prstGeom prst="rect">
            <a:avLst/>
          </a:prstGeom>
        </p:spPr>
      </p:pic>
      <p:pic>
        <p:nvPicPr>
          <p:cNvPr id="7" name="Рисунок 6" descr="animashki-muzika-39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8" y="5429264"/>
            <a:ext cx="1071538" cy="1083953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7700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57166"/>
            <a:ext cx="8310572" cy="623293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5720" y="785794"/>
            <a:ext cx="7870937" cy="76944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Е.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Дербенко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   «Родные   места»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9" y="285728"/>
            <a:ext cx="8566442" cy="6215106"/>
          </a:xfrm>
          <a:prstGeom prst="rect">
            <a:avLst/>
          </a:prstGeom>
          <a:ln w="38100">
            <a:solidFill>
              <a:srgbClr val="92D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8654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473678" cy="621510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643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А  что  такое  музыка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8" name="Рисунок 7" descr="depositphotos_4382393-Clever-owl-with-book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18" y="1214422"/>
            <a:ext cx="5000660" cy="5000660"/>
          </a:xfrm>
          <a:prstGeom prst="teardrop">
            <a:avLst/>
          </a:prstGeom>
        </p:spPr>
      </p:pic>
      <p:pic>
        <p:nvPicPr>
          <p:cNvPr id="13" name="Рисунок 12" descr="Red-Question-Mark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0000">
            <a:off x="7572396" y="214290"/>
            <a:ext cx="1296000" cy="972000"/>
          </a:xfrm>
          <a:prstGeom prst="rect">
            <a:avLst/>
          </a:prstGeom>
        </p:spPr>
      </p:pic>
      <p:pic>
        <p:nvPicPr>
          <p:cNvPr id="14" name="Рисунок 13" descr="Red-Question-Mark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500000">
            <a:off x="7211042" y="1592200"/>
            <a:ext cx="1738841" cy="1304131"/>
          </a:xfrm>
          <a:prstGeom prst="rect">
            <a:avLst/>
          </a:prstGeom>
        </p:spPr>
      </p:pic>
      <p:pic>
        <p:nvPicPr>
          <p:cNvPr id="15" name="Рисунок 14" descr="Red-Question-Mark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7572396" y="3643314"/>
            <a:ext cx="1428728" cy="1071546"/>
          </a:xfrm>
          <a:prstGeom prst="rect">
            <a:avLst/>
          </a:prstGeom>
        </p:spPr>
      </p:pic>
      <p:pic>
        <p:nvPicPr>
          <p:cNvPr id="16" name="Рисунок 15" descr="Red-Question-Mark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100000">
            <a:off x="6404959" y="5149824"/>
            <a:ext cx="2151444" cy="1613583"/>
          </a:xfrm>
          <a:prstGeom prst="rect">
            <a:avLst/>
          </a:prstGeom>
        </p:spPr>
      </p:pic>
      <p:pic>
        <p:nvPicPr>
          <p:cNvPr id="17" name="Рисунок 16" descr="i.jpe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214290"/>
            <a:ext cx="1000132" cy="1272357"/>
          </a:xfrm>
          <a:prstGeom prst="rect">
            <a:avLst/>
          </a:prstGeom>
        </p:spPr>
      </p:pic>
      <p:pic>
        <p:nvPicPr>
          <p:cNvPr id="20" name="Рисунок 19" descr="iьтьть.jpe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28" y="1785926"/>
            <a:ext cx="833429" cy="833429"/>
          </a:xfrm>
          <a:prstGeom prst="rect">
            <a:avLst/>
          </a:prstGeom>
        </p:spPr>
      </p:pic>
      <p:pic>
        <p:nvPicPr>
          <p:cNvPr id="21" name="Рисунок 20" descr="i.jpe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894003" y="5165437"/>
            <a:ext cx="1000132" cy="1272357"/>
          </a:xfrm>
          <a:prstGeom prst="rect">
            <a:avLst/>
          </a:prstGeom>
        </p:spPr>
      </p:pic>
      <p:pic>
        <p:nvPicPr>
          <p:cNvPr id="22" name="Рисунок 21" descr="i...jpe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5929330"/>
            <a:ext cx="745155" cy="690553"/>
          </a:xfrm>
          <a:prstGeom prst="rect">
            <a:avLst/>
          </a:prstGeom>
        </p:spPr>
      </p:pic>
      <p:pic>
        <p:nvPicPr>
          <p:cNvPr id="24" name="Рисунок 23" descr="daktil1.jp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94" y="3176368"/>
            <a:ext cx="571504" cy="86968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61415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865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Рисунок 3" descr="Медаль_Великие_Луки_Город_воинской_славы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20" y="428604"/>
            <a:ext cx="1109439" cy="2092257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91af2_ac6e1336_X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1510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51c4_680884ed_X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2" cy="628654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7d136224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3000372"/>
            <a:ext cx="4572032" cy="342902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4" name="Рисунок 3" descr="aa8c55c5dfca6436a663f25f18bcec30b3807c8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57166"/>
            <a:ext cx="4572032" cy="342902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 descr="5df4cf294297b4551129523b3f973ee06476010f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4214818"/>
            <a:ext cx="3000364" cy="200024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Рисунок 9" descr="f569b632f827c684258ffb79e88f84375f89875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642918"/>
            <a:ext cx="3036115" cy="202407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Рисунок 5" descr="ojo-Anima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80000">
            <a:off x="601730" y="522180"/>
            <a:ext cx="876874" cy="1179244"/>
          </a:xfrm>
          <a:prstGeom prst="rect">
            <a:avLst/>
          </a:prstGeom>
        </p:spPr>
      </p:pic>
      <p:pic>
        <p:nvPicPr>
          <p:cNvPr id="7" name="Рисунок 6" descr="49059_649cf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710" y="5143512"/>
            <a:ext cx="1060855" cy="1285884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0013-698x4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3271634"/>
            <a:ext cx="4592381" cy="337207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Рисунок 3" descr="f78ae545e768fe509c58877d82fb779151babb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7" y="214290"/>
            <a:ext cx="4922887" cy="338137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 descr="49059_649c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500042"/>
            <a:ext cx="2000264" cy="2424562"/>
          </a:xfrm>
          <a:prstGeom prst="rect">
            <a:avLst/>
          </a:prstGeom>
        </p:spPr>
      </p:pic>
      <p:pic>
        <p:nvPicPr>
          <p:cNvPr id="7" name="Рисунок 6" descr="ojo-Anima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0000">
            <a:off x="1000100" y="4214818"/>
            <a:ext cx="1571636" cy="2113579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3347ad22835fd982f8b34b9272011b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429684" cy="6286544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8358246" cy="605437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61-682x1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57166"/>
            <a:ext cx="3786214" cy="568487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3" name="Рисунок 2" descr="IMG_09002-1024x6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8" y="1571612"/>
            <a:ext cx="4612255" cy="307183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429684" cy="621510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Рисунок 7" descr="1599561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9" y="5423546"/>
            <a:ext cx="2286016" cy="777245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rtition-musica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85728"/>
            <a:ext cx="8615063" cy="628654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2786058"/>
            <a:ext cx="8143932" cy="193899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Как  многогранна  музыка!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ICT0780_.....jpg"/>
          <p:cNvPicPr>
            <a:picLocks noChangeAspect="1"/>
          </p:cNvPicPr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738084"/>
            <a:ext cx="3634411" cy="514982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286248" y="357166"/>
            <a:ext cx="45005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Кочнов  Иван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Годы  учёбы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2009 – 2016 гг.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2214554"/>
            <a:ext cx="471490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/>
              <a:t>«Музыка – это   то, </a:t>
            </a:r>
          </a:p>
          <a:p>
            <a:pPr algn="ctr"/>
            <a:r>
              <a:rPr lang="ru-RU" sz="2800" b="1" dirty="0" smtClean="0"/>
              <a:t>чего  нельзя  передать словами, </a:t>
            </a:r>
          </a:p>
          <a:p>
            <a:pPr algn="ctr"/>
            <a:r>
              <a:rPr lang="ru-RU" sz="2800" b="1" dirty="0" smtClean="0"/>
              <a:t>чего  мы  не  видим, </a:t>
            </a:r>
          </a:p>
          <a:p>
            <a:pPr algn="ctr"/>
            <a:r>
              <a:rPr lang="ru-RU" sz="2800" b="1" dirty="0" smtClean="0"/>
              <a:t>чего  не чувствуем  в  жизни, </a:t>
            </a:r>
          </a:p>
          <a:p>
            <a:pPr algn="ctr"/>
            <a:r>
              <a:rPr lang="ru-RU" sz="2800" b="1" dirty="0" smtClean="0"/>
              <a:t>это   абсолютно  другой  мир со   своими   эмоциями, </a:t>
            </a:r>
          </a:p>
          <a:p>
            <a:pPr algn="ctr"/>
            <a:r>
              <a:rPr lang="ru-RU" sz="2800" b="1" dirty="0" smtClean="0"/>
              <a:t>со   своими  законами»</a:t>
            </a:r>
          </a:p>
          <a:p>
            <a:pPr algn="ctr"/>
            <a:r>
              <a:rPr lang="ru-RU" sz="2800" b="1" dirty="0" smtClean="0"/>
              <a:t>(Статус)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astol.com.ua-235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0" name="Рисунок 9" descr="167203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15206" cy="5287481"/>
          </a:xfrm>
          <a:prstGeom prst="rect">
            <a:avLst/>
          </a:prstGeom>
        </p:spPr>
      </p:pic>
      <p:pic>
        <p:nvPicPr>
          <p:cNvPr id="11" name="Рисунок 10" descr="x_b5a476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206" y="3286124"/>
            <a:ext cx="1928793" cy="3571876"/>
          </a:xfrm>
          <a:prstGeom prst="rect">
            <a:avLst/>
          </a:prstGeom>
        </p:spPr>
      </p:pic>
      <p:pic>
        <p:nvPicPr>
          <p:cNvPr id="12" name="Рисунок 11" descr="1670634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06" y="0"/>
            <a:ext cx="1928795" cy="3286124"/>
          </a:xfrm>
          <a:prstGeom prst="rect">
            <a:avLst/>
          </a:prstGeom>
        </p:spPr>
      </p:pic>
      <p:pic>
        <p:nvPicPr>
          <p:cNvPr id="13" name="Рисунок 12" descr="1670634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0598"/>
            <a:ext cx="1928794" cy="29674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00232" y="5715016"/>
            <a:ext cx="52149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</a:rPr>
              <a:t>Р.Кочанте</a:t>
            </a:r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</a:rPr>
              <a:t>  </a:t>
            </a:r>
            <a:r>
              <a:rPr lang="ru-RU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</a:rPr>
              <a:t>«Бель»</a:t>
            </a:r>
            <a:endParaRPr lang="ru-RU" sz="4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C99FF"/>
              </a:solidFill>
            </a:endParaRPr>
          </a:p>
        </p:txBody>
      </p:sp>
      <p:pic>
        <p:nvPicPr>
          <p:cNvPr id="15" name="Рисунок 14" descr="1670833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28" y="3357562"/>
            <a:ext cx="1047750" cy="1171575"/>
          </a:xfrm>
          <a:prstGeom prst="rect">
            <a:avLst/>
          </a:prstGeom>
        </p:spPr>
      </p:pic>
      <p:pic>
        <p:nvPicPr>
          <p:cNvPr id="21" name="Рисунок 20" descr="anime-zvezdy-27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702" y="2643182"/>
            <a:ext cx="1084177" cy="1271104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astol.com.ua-235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9" name="Рисунок 18" descr="16708334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18" y="6072206"/>
            <a:ext cx="547684" cy="612410"/>
          </a:xfrm>
          <a:prstGeom prst="rect">
            <a:avLst/>
          </a:prstGeom>
        </p:spPr>
      </p:pic>
      <p:pic>
        <p:nvPicPr>
          <p:cNvPr id="22" name="Рисунок 21" descr="16708334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70" y="2285992"/>
            <a:ext cx="500066" cy="559165"/>
          </a:xfrm>
          <a:prstGeom prst="rect">
            <a:avLst/>
          </a:prstGeom>
        </p:spPr>
      </p:pic>
      <p:pic>
        <p:nvPicPr>
          <p:cNvPr id="27" name="Рисунок 26" descr="16708334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74" y="1785926"/>
            <a:ext cx="500066" cy="55916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643042" y="285728"/>
            <a:ext cx="6286544" cy="95410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</a:rPr>
              <a:t>«Свет озарил мою больную душу…»    </a:t>
            </a:r>
          </a:p>
          <a:p>
            <a:r>
              <a:rPr lang="ru-RU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C99FF"/>
                </a:solidFill>
              </a:rPr>
              <a:t>                                               Квазимодо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C99FF"/>
              </a:solidFill>
            </a:endParaRPr>
          </a:p>
        </p:txBody>
      </p:sp>
      <p:pic>
        <p:nvPicPr>
          <p:cNvPr id="31" name="Рисунок 30" descr="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1428735"/>
            <a:ext cx="6858024" cy="4143389"/>
          </a:xfrm>
          <a:prstGeom prst="rect">
            <a:avLst/>
          </a:prstGeom>
        </p:spPr>
      </p:pic>
      <p:pic>
        <p:nvPicPr>
          <p:cNvPr id="20" name="Рисунок 19" descr="16706340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20" y="0"/>
            <a:ext cx="1714480" cy="2857496"/>
          </a:xfrm>
          <a:prstGeom prst="rect">
            <a:avLst/>
          </a:prstGeom>
        </p:spPr>
      </p:pic>
      <p:pic>
        <p:nvPicPr>
          <p:cNvPr id="21" name="Рисунок 20" descr="16706340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20" y="2857496"/>
            <a:ext cx="1714480" cy="2857520"/>
          </a:xfrm>
          <a:prstGeom prst="rect">
            <a:avLst/>
          </a:prstGeom>
        </p:spPr>
      </p:pic>
      <p:pic>
        <p:nvPicPr>
          <p:cNvPr id="25" name="Рисунок 24" descr="16705077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06" y="5143512"/>
            <a:ext cx="1688744" cy="1471620"/>
          </a:xfrm>
          <a:prstGeom prst="rect">
            <a:avLst/>
          </a:prstGeom>
        </p:spPr>
      </p:pic>
      <p:pic>
        <p:nvPicPr>
          <p:cNvPr id="18" name="Рисунок 17" descr="16706340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6058"/>
            <a:ext cx="1714480" cy="2857520"/>
          </a:xfrm>
          <a:prstGeom prst="rect">
            <a:avLst/>
          </a:prstGeom>
        </p:spPr>
      </p:pic>
      <p:pic>
        <p:nvPicPr>
          <p:cNvPr id="17" name="Рисунок 16" descr="16706340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14480" cy="2786058"/>
          </a:xfrm>
          <a:prstGeom prst="rect">
            <a:avLst/>
          </a:prstGeom>
        </p:spPr>
      </p:pic>
      <p:pic>
        <p:nvPicPr>
          <p:cNvPr id="29" name="Рисунок 28" descr="1671602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49229"/>
            <a:ext cx="2286016" cy="1508771"/>
          </a:xfrm>
          <a:prstGeom prst="rect">
            <a:avLst/>
          </a:prstGeom>
        </p:spPr>
      </p:pic>
      <p:pic>
        <p:nvPicPr>
          <p:cNvPr id="30" name="Рисунок 29" descr="1671602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5918" y="5349229"/>
            <a:ext cx="2286016" cy="1508771"/>
          </a:xfrm>
          <a:prstGeom prst="rect">
            <a:avLst/>
          </a:prstGeom>
        </p:spPr>
      </p:pic>
      <p:pic>
        <p:nvPicPr>
          <p:cNvPr id="32" name="Рисунок 31" descr="1671602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3306" y="5349229"/>
            <a:ext cx="2286016" cy="1508771"/>
          </a:xfrm>
          <a:prstGeom prst="rect">
            <a:avLst/>
          </a:prstGeom>
        </p:spPr>
      </p:pic>
      <p:pic>
        <p:nvPicPr>
          <p:cNvPr id="33" name="Рисунок 32" descr="1671602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694" y="5349229"/>
            <a:ext cx="2286016" cy="1508771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stol.com.ua-235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53"/>
            <a:ext cx="9144000" cy="6868753"/>
          </a:xfrm>
          <a:prstGeom prst="rect">
            <a:avLst/>
          </a:prstGeom>
        </p:spPr>
      </p:pic>
      <p:pic>
        <p:nvPicPr>
          <p:cNvPr id="6" name="Рисунок 5" descr="167203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496"/>
            <a:ext cx="9144000" cy="4000504"/>
          </a:xfrm>
          <a:prstGeom prst="rect">
            <a:avLst/>
          </a:prstGeom>
        </p:spPr>
      </p:pic>
      <p:pic>
        <p:nvPicPr>
          <p:cNvPr id="7" name="Рисунок 6" descr="1672033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50" y="2861655"/>
            <a:ext cx="3019231" cy="3996345"/>
          </a:xfrm>
          <a:prstGeom prst="rect">
            <a:avLst/>
          </a:prstGeom>
        </p:spPr>
      </p:pic>
      <p:pic>
        <p:nvPicPr>
          <p:cNvPr id="8" name="Рисунок 7" descr="16720436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364" y="1142984"/>
            <a:ext cx="1907892" cy="1643074"/>
          </a:xfrm>
          <a:prstGeom prst="rect">
            <a:avLst/>
          </a:prstGeom>
        </p:spPr>
      </p:pic>
      <p:pic>
        <p:nvPicPr>
          <p:cNvPr id="11" name="Рисунок 10" descr="1667440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82" y="0"/>
            <a:ext cx="642942" cy="642942"/>
          </a:xfrm>
          <a:prstGeom prst="rect">
            <a:avLst/>
          </a:prstGeom>
        </p:spPr>
      </p:pic>
      <p:pic>
        <p:nvPicPr>
          <p:cNvPr id="12" name="Рисунок 11" descr="1667440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4" y="0"/>
            <a:ext cx="642942" cy="642942"/>
          </a:xfrm>
          <a:prstGeom prst="rect">
            <a:avLst/>
          </a:prstGeom>
        </p:spPr>
      </p:pic>
      <p:pic>
        <p:nvPicPr>
          <p:cNvPr id="17" name="Рисунок 16" descr="1671602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40000">
            <a:off x="549102" y="4825714"/>
            <a:ext cx="1972761" cy="1302022"/>
          </a:xfrm>
          <a:prstGeom prst="rect">
            <a:avLst/>
          </a:prstGeom>
        </p:spPr>
      </p:pic>
      <p:pic>
        <p:nvPicPr>
          <p:cNvPr id="24" name="Рисунок 23" descr="16708334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8" y="1428736"/>
            <a:ext cx="500066" cy="559165"/>
          </a:xfrm>
          <a:prstGeom prst="rect">
            <a:avLst/>
          </a:prstGeom>
        </p:spPr>
      </p:pic>
      <p:pic>
        <p:nvPicPr>
          <p:cNvPr id="25" name="Рисунок 24" descr="16708334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2071678"/>
            <a:ext cx="642942" cy="718926"/>
          </a:xfrm>
          <a:prstGeom prst="rect">
            <a:avLst/>
          </a:prstGeom>
        </p:spPr>
      </p:pic>
      <p:pic>
        <p:nvPicPr>
          <p:cNvPr id="26" name="Рисунок 25" descr="16708334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82" y="2143116"/>
            <a:ext cx="511101" cy="57150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857720" y="3714752"/>
            <a:ext cx="4286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           «Рай, обещают  рай 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            твои   объятья…»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                               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                              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Фролло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CC99FF"/>
              </a:solidFill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                            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CC99FF"/>
              </a:solidFill>
            </a:endParaRPr>
          </a:p>
        </p:txBody>
      </p:sp>
      <p:pic>
        <p:nvPicPr>
          <p:cNvPr id="30" name="Рисунок 29" descr="18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5" y="0"/>
            <a:ext cx="3809995" cy="2857496"/>
          </a:xfrm>
          <a:prstGeom prst="rect">
            <a:avLst/>
          </a:prstGeom>
        </p:spPr>
      </p:pic>
      <p:pic>
        <p:nvPicPr>
          <p:cNvPr id="10" name="Рисунок 9" descr="16720274.gifкерекрт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4" y="1285860"/>
            <a:ext cx="2095506" cy="2095506"/>
          </a:xfrm>
          <a:prstGeom prst="rect">
            <a:avLst/>
          </a:prstGeom>
        </p:spPr>
      </p:pic>
      <p:pic>
        <p:nvPicPr>
          <p:cNvPr id="14" name="Рисунок 13" descr="1667440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8" y="0"/>
            <a:ext cx="642942" cy="642942"/>
          </a:xfrm>
          <a:prstGeom prst="rect">
            <a:avLst/>
          </a:prstGeom>
        </p:spPr>
      </p:pic>
      <p:pic>
        <p:nvPicPr>
          <p:cNvPr id="13" name="Рисунок 12" descr="1667440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0"/>
            <a:ext cx="642942" cy="642942"/>
          </a:xfrm>
          <a:prstGeom prst="rect">
            <a:avLst/>
          </a:prstGeom>
        </p:spPr>
      </p:pic>
      <p:pic>
        <p:nvPicPr>
          <p:cNvPr id="31" name="Рисунок 30" descr="MQcfC-5VQ-c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573351" cy="2857497"/>
          </a:xfrm>
          <a:prstGeom prst="rect">
            <a:avLst/>
          </a:prstGeom>
        </p:spPr>
      </p:pic>
      <p:pic>
        <p:nvPicPr>
          <p:cNvPr id="9" name="Рисунок 8" descr="16720274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57232"/>
            <a:ext cx="2214546" cy="2500330"/>
          </a:xfrm>
          <a:prstGeom prst="rect">
            <a:avLst/>
          </a:prstGeom>
        </p:spPr>
      </p:pic>
      <p:pic>
        <p:nvPicPr>
          <p:cNvPr id="15" name="Рисунок 14" descr="1667440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0"/>
            <a:ext cx="642942" cy="642942"/>
          </a:xfrm>
          <a:prstGeom prst="rect">
            <a:avLst/>
          </a:prstGeom>
        </p:spPr>
      </p:pic>
      <p:pic>
        <p:nvPicPr>
          <p:cNvPr id="16" name="Рисунок 15" descr="16674401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0"/>
            <a:ext cx="642942" cy="642942"/>
          </a:xfrm>
          <a:prstGeom prst="rect">
            <a:avLst/>
          </a:prstGeom>
        </p:spPr>
      </p:pic>
      <p:pic>
        <p:nvPicPr>
          <p:cNvPr id="23" name="Рисунок 22" descr="anime-zvezdy-275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380000">
            <a:off x="1928794" y="3071810"/>
            <a:ext cx="1071570" cy="1256323"/>
          </a:xfrm>
          <a:prstGeom prst="rect">
            <a:avLst/>
          </a:prstGeom>
        </p:spPr>
      </p:pic>
      <p:pic>
        <p:nvPicPr>
          <p:cNvPr id="32" name="Рисунок 31" descr="anime-zvezdy-275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920000">
            <a:off x="7183380" y="5548147"/>
            <a:ext cx="1082076" cy="1268640"/>
          </a:xfrm>
          <a:prstGeom prst="rect">
            <a:avLst/>
          </a:prstGeom>
        </p:spPr>
      </p:pic>
      <p:pic>
        <p:nvPicPr>
          <p:cNvPr id="33" name="Рисунок 32" descr="anime-zvezdy-275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0000">
            <a:off x="285720" y="5857892"/>
            <a:ext cx="552450" cy="64770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stol.com.ua-235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53"/>
            <a:ext cx="9144000" cy="6868753"/>
          </a:xfrm>
          <a:prstGeom prst="rect">
            <a:avLst/>
          </a:prstGeom>
        </p:spPr>
      </p:pic>
      <p:pic>
        <p:nvPicPr>
          <p:cNvPr id="3" name="Рисунок 2" descr="167204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285728"/>
            <a:ext cx="6143668" cy="3357586"/>
          </a:xfrm>
          <a:prstGeom prst="rect">
            <a:avLst/>
          </a:prstGeom>
        </p:spPr>
      </p:pic>
      <p:pic>
        <p:nvPicPr>
          <p:cNvPr id="11" name="Рисунок 10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82" y="0"/>
            <a:ext cx="642942" cy="642942"/>
          </a:xfrm>
          <a:prstGeom prst="rect">
            <a:avLst/>
          </a:prstGeom>
        </p:spPr>
      </p:pic>
      <p:pic>
        <p:nvPicPr>
          <p:cNvPr id="12" name="Рисунок 11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4" y="0"/>
            <a:ext cx="642942" cy="642942"/>
          </a:xfrm>
          <a:prstGeom prst="rect">
            <a:avLst/>
          </a:prstGeom>
        </p:spPr>
      </p:pic>
      <p:pic>
        <p:nvPicPr>
          <p:cNvPr id="13" name="Рисунок 12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0"/>
            <a:ext cx="642942" cy="642942"/>
          </a:xfrm>
          <a:prstGeom prst="rect">
            <a:avLst/>
          </a:prstGeom>
        </p:spPr>
      </p:pic>
      <p:pic>
        <p:nvPicPr>
          <p:cNvPr id="14" name="Рисунок 13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8" y="0"/>
            <a:ext cx="642942" cy="642942"/>
          </a:xfrm>
          <a:prstGeom prst="rect">
            <a:avLst/>
          </a:prstGeom>
        </p:spPr>
      </p:pic>
      <p:pic>
        <p:nvPicPr>
          <p:cNvPr id="15" name="Рисунок 14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0"/>
            <a:ext cx="642942" cy="642942"/>
          </a:xfrm>
          <a:prstGeom prst="rect">
            <a:avLst/>
          </a:prstGeom>
        </p:spPr>
      </p:pic>
      <p:pic>
        <p:nvPicPr>
          <p:cNvPr id="16" name="Рисунок 15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0"/>
            <a:ext cx="642942" cy="642942"/>
          </a:xfrm>
          <a:prstGeom prst="rect">
            <a:avLst/>
          </a:prstGeom>
        </p:spPr>
      </p:pic>
      <p:pic>
        <p:nvPicPr>
          <p:cNvPr id="27" name="Рисунок 26" descr="fiori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3" y="3643314"/>
            <a:ext cx="4286247" cy="321468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714480" y="3857628"/>
            <a:ext cx="45720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«Сон,  светлый   счастья  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сон  мой, 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Эсмеральда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…»    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                                        Феб</a:t>
            </a:r>
          </a:p>
        </p:txBody>
      </p:sp>
      <p:pic>
        <p:nvPicPr>
          <p:cNvPr id="29" name="Рисунок 28" descr="16655679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34" y="0"/>
            <a:ext cx="1500166" cy="2016350"/>
          </a:xfrm>
          <a:prstGeom prst="rect">
            <a:avLst/>
          </a:prstGeom>
        </p:spPr>
      </p:pic>
      <p:pic>
        <p:nvPicPr>
          <p:cNvPr id="30" name="Рисунок 29" descr="16655679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72" y="1785926"/>
            <a:ext cx="1428728" cy="1915529"/>
          </a:xfrm>
          <a:prstGeom prst="rect">
            <a:avLst/>
          </a:prstGeom>
        </p:spPr>
      </p:pic>
      <p:pic>
        <p:nvPicPr>
          <p:cNvPr id="31" name="Рисунок 30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94" y="0"/>
            <a:ext cx="642942" cy="642942"/>
          </a:xfrm>
          <a:prstGeom prst="rect">
            <a:avLst/>
          </a:prstGeom>
        </p:spPr>
      </p:pic>
      <p:pic>
        <p:nvPicPr>
          <p:cNvPr id="32" name="Рисунок 31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0"/>
            <a:ext cx="642942" cy="642942"/>
          </a:xfrm>
          <a:prstGeom prst="rect">
            <a:avLst/>
          </a:prstGeom>
        </p:spPr>
      </p:pic>
      <p:pic>
        <p:nvPicPr>
          <p:cNvPr id="33" name="Рисунок 32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92" y="0"/>
            <a:ext cx="642942" cy="642942"/>
          </a:xfrm>
          <a:prstGeom prst="rect">
            <a:avLst/>
          </a:prstGeom>
        </p:spPr>
      </p:pic>
      <p:pic>
        <p:nvPicPr>
          <p:cNvPr id="34" name="Рисунок 33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52" y="0"/>
            <a:ext cx="642942" cy="642942"/>
          </a:xfrm>
          <a:prstGeom prst="rect">
            <a:avLst/>
          </a:prstGeom>
        </p:spPr>
      </p:pic>
      <p:pic>
        <p:nvPicPr>
          <p:cNvPr id="35" name="Рисунок 34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90" y="3286124"/>
            <a:ext cx="642942" cy="642942"/>
          </a:xfrm>
          <a:prstGeom prst="rect">
            <a:avLst/>
          </a:prstGeom>
        </p:spPr>
      </p:pic>
      <p:pic>
        <p:nvPicPr>
          <p:cNvPr id="36" name="Рисунок 35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70" y="3286124"/>
            <a:ext cx="642942" cy="642942"/>
          </a:xfrm>
          <a:prstGeom prst="rect">
            <a:avLst/>
          </a:prstGeom>
        </p:spPr>
      </p:pic>
      <p:pic>
        <p:nvPicPr>
          <p:cNvPr id="37" name="Рисунок 36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3286124"/>
            <a:ext cx="642942" cy="642942"/>
          </a:xfrm>
          <a:prstGeom prst="rect">
            <a:avLst/>
          </a:prstGeom>
        </p:spPr>
      </p:pic>
      <p:pic>
        <p:nvPicPr>
          <p:cNvPr id="38" name="Рисунок 37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68" y="3286124"/>
            <a:ext cx="642942" cy="642942"/>
          </a:xfrm>
          <a:prstGeom prst="rect">
            <a:avLst/>
          </a:prstGeom>
        </p:spPr>
      </p:pic>
      <p:pic>
        <p:nvPicPr>
          <p:cNvPr id="39" name="Рисунок 38" descr="1667440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8" y="3286124"/>
            <a:ext cx="642942" cy="642942"/>
          </a:xfrm>
          <a:prstGeom prst="rect">
            <a:avLst/>
          </a:prstGeom>
        </p:spPr>
      </p:pic>
      <p:pic>
        <p:nvPicPr>
          <p:cNvPr id="40" name="Рисунок 39" descr="16655679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28728" cy="1915529"/>
          </a:xfrm>
          <a:prstGeom prst="rect">
            <a:avLst/>
          </a:prstGeom>
        </p:spPr>
      </p:pic>
      <p:pic>
        <p:nvPicPr>
          <p:cNvPr id="41" name="Рисунок 40" descr="16655679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926"/>
            <a:ext cx="1428728" cy="1915529"/>
          </a:xfrm>
          <a:prstGeom prst="rect">
            <a:avLst/>
          </a:prstGeom>
        </p:spPr>
      </p:pic>
      <p:pic>
        <p:nvPicPr>
          <p:cNvPr id="42" name="Рисунок 41" descr="1665261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7694"/>
            <a:ext cx="2786050" cy="2366856"/>
          </a:xfrm>
          <a:prstGeom prst="rect">
            <a:avLst/>
          </a:prstGeom>
        </p:spPr>
      </p:pic>
      <p:pic>
        <p:nvPicPr>
          <p:cNvPr id="43" name="Рисунок 42" descr="1665261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84" y="4491144"/>
            <a:ext cx="2786050" cy="2366856"/>
          </a:xfrm>
          <a:prstGeom prst="rect">
            <a:avLst/>
          </a:prstGeom>
        </p:spPr>
      </p:pic>
      <p:pic>
        <p:nvPicPr>
          <p:cNvPr id="55" name="Рисунок 54" descr="16708664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3900" y="4071942"/>
            <a:ext cx="785818" cy="864400"/>
          </a:xfrm>
          <a:prstGeom prst="rect">
            <a:avLst/>
          </a:prstGeom>
        </p:spPr>
      </p:pic>
      <p:pic>
        <p:nvPicPr>
          <p:cNvPr id="44" name="Рисунок 43" descr="16708334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1604" y="5143512"/>
            <a:ext cx="830539" cy="928694"/>
          </a:xfrm>
          <a:prstGeom prst="rect">
            <a:avLst/>
          </a:prstGeom>
        </p:spPr>
      </p:pic>
      <p:pic>
        <p:nvPicPr>
          <p:cNvPr id="54" name="Рисунок 53" descr="16708334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620" y="5286388"/>
            <a:ext cx="894427" cy="1000132"/>
          </a:xfrm>
          <a:prstGeom prst="rect">
            <a:avLst/>
          </a:prstGeom>
        </p:spPr>
      </p:pic>
      <p:pic>
        <p:nvPicPr>
          <p:cNvPr id="56" name="Рисунок 55" descr="anime-zvezdy-275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860000">
            <a:off x="252232" y="3547735"/>
            <a:ext cx="1094274" cy="1282943"/>
          </a:xfrm>
          <a:prstGeom prst="rect">
            <a:avLst/>
          </a:prstGeom>
        </p:spPr>
      </p:pic>
      <p:pic>
        <p:nvPicPr>
          <p:cNvPr id="57" name="Рисунок 56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2428868"/>
            <a:ext cx="511101" cy="571504"/>
          </a:xfrm>
          <a:prstGeom prst="rect">
            <a:avLst/>
          </a:prstGeom>
        </p:spPr>
      </p:pic>
      <p:pic>
        <p:nvPicPr>
          <p:cNvPr id="60" name="Рисунок 59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1785926"/>
            <a:ext cx="638877" cy="714380"/>
          </a:xfrm>
          <a:prstGeom prst="rect">
            <a:avLst/>
          </a:prstGeom>
        </p:spPr>
      </p:pic>
      <p:pic>
        <p:nvPicPr>
          <p:cNvPr id="61" name="Рисунок 60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571480"/>
            <a:ext cx="574989" cy="642942"/>
          </a:xfrm>
          <a:prstGeom prst="rect">
            <a:avLst/>
          </a:prstGeom>
        </p:spPr>
      </p:pic>
      <p:pic>
        <p:nvPicPr>
          <p:cNvPr id="62" name="Рисунок 61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0"/>
            <a:ext cx="511101" cy="571504"/>
          </a:xfrm>
          <a:prstGeom prst="rect">
            <a:avLst/>
          </a:prstGeom>
        </p:spPr>
      </p:pic>
      <p:pic>
        <p:nvPicPr>
          <p:cNvPr id="63" name="Рисунок 62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24" y="2357430"/>
            <a:ext cx="587763" cy="657226"/>
          </a:xfrm>
          <a:prstGeom prst="rect">
            <a:avLst/>
          </a:prstGeom>
        </p:spPr>
      </p:pic>
      <p:pic>
        <p:nvPicPr>
          <p:cNvPr id="64" name="Рисунок 63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90" y="1857364"/>
            <a:ext cx="459988" cy="514350"/>
          </a:xfrm>
          <a:prstGeom prst="rect">
            <a:avLst/>
          </a:prstGeom>
        </p:spPr>
      </p:pic>
      <p:pic>
        <p:nvPicPr>
          <p:cNvPr id="65" name="Рисунок 64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48" y="571480"/>
            <a:ext cx="666751" cy="745549"/>
          </a:xfrm>
          <a:prstGeom prst="rect">
            <a:avLst/>
          </a:prstGeom>
        </p:spPr>
      </p:pic>
      <p:pic>
        <p:nvPicPr>
          <p:cNvPr id="66" name="Рисунок 65" descr="16708334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28" y="142852"/>
            <a:ext cx="459988" cy="51435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astol.com.ua-235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25" cy="6858000"/>
          </a:xfrm>
          <a:prstGeom prst="rect">
            <a:avLst/>
          </a:prstGeom>
        </p:spPr>
      </p:pic>
      <p:pic>
        <p:nvPicPr>
          <p:cNvPr id="4" name="Рисунок 3" descr="167204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074" y="-1"/>
            <a:ext cx="6975388" cy="3906217"/>
          </a:xfrm>
          <a:prstGeom prst="rect">
            <a:avLst/>
          </a:prstGeom>
        </p:spPr>
      </p:pic>
      <p:pic>
        <p:nvPicPr>
          <p:cNvPr id="5" name="Рисунок 4" descr="1665567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4218" cy="1643050"/>
          </a:xfrm>
          <a:prstGeom prst="rect">
            <a:avLst/>
          </a:prstGeom>
        </p:spPr>
      </p:pic>
      <p:pic>
        <p:nvPicPr>
          <p:cNvPr id="8" name="Рисунок 7" descr="1665567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0174"/>
            <a:ext cx="1164218" cy="1643050"/>
          </a:xfrm>
          <a:prstGeom prst="rect">
            <a:avLst/>
          </a:prstGeom>
        </p:spPr>
      </p:pic>
      <p:pic>
        <p:nvPicPr>
          <p:cNvPr id="9" name="Рисунок 8" descr="1665567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0372"/>
            <a:ext cx="1164218" cy="1643050"/>
          </a:xfrm>
          <a:prstGeom prst="rect">
            <a:avLst/>
          </a:prstGeom>
        </p:spPr>
      </p:pic>
      <p:pic>
        <p:nvPicPr>
          <p:cNvPr id="11" name="Рисунок 10" descr="1665567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782" y="1500174"/>
            <a:ext cx="1164218" cy="1643050"/>
          </a:xfrm>
          <a:prstGeom prst="rect">
            <a:avLst/>
          </a:prstGeom>
        </p:spPr>
      </p:pic>
      <p:pic>
        <p:nvPicPr>
          <p:cNvPr id="12" name="Рисунок 11" descr="1665567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782" y="0"/>
            <a:ext cx="1164218" cy="1643050"/>
          </a:xfrm>
          <a:prstGeom prst="rect">
            <a:avLst/>
          </a:prstGeom>
        </p:spPr>
      </p:pic>
      <p:pic>
        <p:nvPicPr>
          <p:cNvPr id="13" name="Рисунок 12" descr="1670865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60" y="1000108"/>
            <a:ext cx="2164143" cy="2357454"/>
          </a:xfrm>
          <a:prstGeom prst="rect">
            <a:avLst/>
          </a:prstGeom>
        </p:spPr>
      </p:pic>
      <p:pic>
        <p:nvPicPr>
          <p:cNvPr id="18" name="Рисунок 17" descr="1665261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3314"/>
            <a:ext cx="3286116" cy="2366856"/>
          </a:xfrm>
          <a:prstGeom prst="rect">
            <a:avLst/>
          </a:prstGeom>
        </p:spPr>
      </p:pic>
      <p:pic>
        <p:nvPicPr>
          <p:cNvPr id="19" name="Рисунок 18" descr="1665261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3714752"/>
            <a:ext cx="3286148" cy="2306668"/>
          </a:xfrm>
          <a:prstGeom prst="rect">
            <a:avLst/>
          </a:prstGeom>
        </p:spPr>
      </p:pic>
      <p:pic>
        <p:nvPicPr>
          <p:cNvPr id="20" name="Рисунок 19" descr="1665261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3714752"/>
            <a:ext cx="2857488" cy="2217152"/>
          </a:xfrm>
          <a:prstGeom prst="rect">
            <a:avLst/>
          </a:prstGeom>
        </p:spPr>
      </p:pic>
      <p:pic>
        <p:nvPicPr>
          <p:cNvPr id="21" name="Рисунок 20" descr="16708389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5500702"/>
            <a:ext cx="1543284" cy="1543284"/>
          </a:xfrm>
          <a:prstGeom prst="rect">
            <a:avLst/>
          </a:prstGeom>
        </p:spPr>
      </p:pic>
      <p:pic>
        <p:nvPicPr>
          <p:cNvPr id="23" name="Рисунок 22" descr="16708389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5429264"/>
            <a:ext cx="1543284" cy="1543284"/>
          </a:xfrm>
          <a:prstGeom prst="rect">
            <a:avLst/>
          </a:prstGeom>
        </p:spPr>
      </p:pic>
      <p:pic>
        <p:nvPicPr>
          <p:cNvPr id="24" name="Рисунок 23" descr="16708389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5500702"/>
            <a:ext cx="1543284" cy="1543284"/>
          </a:xfrm>
          <a:prstGeom prst="rect">
            <a:avLst/>
          </a:prstGeom>
        </p:spPr>
      </p:pic>
      <p:pic>
        <p:nvPicPr>
          <p:cNvPr id="26" name="Рисунок 25" descr="16708389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6" y="5500702"/>
            <a:ext cx="1543284" cy="1543284"/>
          </a:xfrm>
          <a:prstGeom prst="rect">
            <a:avLst/>
          </a:prstGeom>
        </p:spPr>
      </p:pic>
      <p:pic>
        <p:nvPicPr>
          <p:cNvPr id="28" name="Рисунок 27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900" y="6192332"/>
            <a:ext cx="595313" cy="665668"/>
          </a:xfrm>
          <a:prstGeom prst="rect">
            <a:avLst/>
          </a:prstGeom>
        </p:spPr>
      </p:pic>
      <p:pic>
        <p:nvPicPr>
          <p:cNvPr id="29" name="Рисунок 28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84" y="6192332"/>
            <a:ext cx="595313" cy="665668"/>
          </a:xfrm>
          <a:prstGeom prst="rect">
            <a:avLst/>
          </a:prstGeom>
        </p:spPr>
      </p:pic>
      <p:pic>
        <p:nvPicPr>
          <p:cNvPr id="30" name="Рисунок 29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44" y="6072206"/>
            <a:ext cx="595313" cy="665668"/>
          </a:xfrm>
          <a:prstGeom prst="rect">
            <a:avLst/>
          </a:prstGeom>
        </p:spPr>
      </p:pic>
      <p:pic>
        <p:nvPicPr>
          <p:cNvPr id="31" name="Рисунок 30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42" y="6192332"/>
            <a:ext cx="595313" cy="665668"/>
          </a:xfrm>
          <a:prstGeom prst="rect">
            <a:avLst/>
          </a:prstGeom>
        </p:spPr>
      </p:pic>
      <p:pic>
        <p:nvPicPr>
          <p:cNvPr id="32" name="Рисунок 31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40" y="6192332"/>
            <a:ext cx="595313" cy="665668"/>
          </a:xfrm>
          <a:prstGeom prst="rect">
            <a:avLst/>
          </a:prstGeom>
        </p:spPr>
      </p:pic>
      <p:pic>
        <p:nvPicPr>
          <p:cNvPr id="33" name="Рисунок 32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6192332"/>
            <a:ext cx="595313" cy="665668"/>
          </a:xfrm>
          <a:prstGeom prst="rect">
            <a:avLst/>
          </a:prstGeom>
        </p:spPr>
      </p:pic>
      <p:pic>
        <p:nvPicPr>
          <p:cNvPr id="39" name="Рисунок 38" descr="ms261400_cr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488" y="3781425"/>
            <a:ext cx="5114925" cy="3076575"/>
          </a:xfrm>
          <a:prstGeom prst="rect">
            <a:avLst/>
          </a:prstGeom>
        </p:spPr>
      </p:pic>
      <p:pic>
        <p:nvPicPr>
          <p:cNvPr id="10" name="Рисунок 9" descr="1665567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782" y="2928934"/>
            <a:ext cx="1164218" cy="1643050"/>
          </a:xfrm>
          <a:prstGeom prst="rect">
            <a:avLst/>
          </a:prstGeom>
        </p:spPr>
      </p:pic>
      <p:pic>
        <p:nvPicPr>
          <p:cNvPr id="27" name="Рисунок 26" descr="16708389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716" y="5500702"/>
            <a:ext cx="1543284" cy="1543284"/>
          </a:xfrm>
          <a:prstGeom prst="rect">
            <a:avLst/>
          </a:prstGeom>
        </p:spPr>
      </p:pic>
      <p:pic>
        <p:nvPicPr>
          <p:cNvPr id="14" name="Рисунок 13" descr="16720274.gifыиы 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6182" y="1714488"/>
            <a:ext cx="2452693" cy="2452693"/>
          </a:xfrm>
          <a:prstGeom prst="rect">
            <a:avLst/>
          </a:prstGeom>
        </p:spPr>
      </p:pic>
      <p:pic>
        <p:nvPicPr>
          <p:cNvPr id="40" name="Рисунок 39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900" y="6192332"/>
            <a:ext cx="595313" cy="66566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1000100" y="3786190"/>
            <a:ext cx="7120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«И днём и ночью лишь она передо мной…»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CC99FF"/>
              </a:solidFill>
            </a:endParaRPr>
          </a:p>
        </p:txBody>
      </p:sp>
      <p:pic>
        <p:nvPicPr>
          <p:cNvPr id="22" name="Рисунок 21" descr="16708389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80" y="5500702"/>
            <a:ext cx="1543284" cy="1543284"/>
          </a:xfrm>
          <a:prstGeom prst="rect">
            <a:avLst/>
          </a:prstGeom>
        </p:spPr>
      </p:pic>
      <p:pic>
        <p:nvPicPr>
          <p:cNvPr id="42" name="Рисунок 41" descr="16708334.gi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46" y="6192332"/>
            <a:ext cx="595313" cy="665668"/>
          </a:xfrm>
          <a:prstGeom prst="rect">
            <a:avLst/>
          </a:prstGeom>
        </p:spPr>
      </p:pic>
      <p:pic>
        <p:nvPicPr>
          <p:cNvPr id="34" name="Рисунок 33" descr="anime-zvezdy-275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2040000">
            <a:off x="1214414" y="428604"/>
            <a:ext cx="1096783" cy="1285884"/>
          </a:xfrm>
          <a:prstGeom prst="rect">
            <a:avLst/>
          </a:prstGeom>
        </p:spPr>
      </p:pic>
      <p:pic>
        <p:nvPicPr>
          <p:cNvPr id="35" name="Рисунок 34" descr="anime-zvezdy-275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0000">
            <a:off x="6715140" y="571480"/>
            <a:ext cx="1218648" cy="142876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4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83" y="285728"/>
            <a:ext cx="8393579" cy="628654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Рисунок 1" descr="27684_1V831874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642917"/>
            <a:ext cx="3643338" cy="3613061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14348" y="3571876"/>
            <a:ext cx="785818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Ночь   яркие   созвездия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    м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онистами    развесила,</a:t>
            </a:r>
            <a:endParaRPr kumimoji="0" lang="ru-RU" sz="24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Кострами    разукрасила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   ц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ыганское   житьё.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А   скрипки   растревожено  п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оют  в  ночи  восторженно,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Взлетает  буйным  праздником  л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оскутное   шитьё…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1214422"/>
            <a:ext cx="411016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Русская  народная  песня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  обработке 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А.Балаева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«Очи  чёрные» 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5218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9144000" cy="5857916"/>
          </a:xfrm>
          <a:prstGeom prst="rect">
            <a:avLst/>
          </a:prstGeom>
        </p:spPr>
      </p:pic>
      <p:pic>
        <p:nvPicPr>
          <p:cNvPr id="6" name="Рисунок 5" descr="4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430" y="1452798"/>
            <a:ext cx="3831244" cy="4476507"/>
          </a:xfrm>
          <a:prstGeom prst="rect">
            <a:avLst/>
          </a:prstGeom>
        </p:spPr>
      </p:pic>
      <p:pic>
        <p:nvPicPr>
          <p:cNvPr id="7" name="Рисунок 6" descr="644318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12" y="214290"/>
            <a:ext cx="3449436" cy="357190"/>
          </a:xfrm>
          <a:prstGeom prst="rect">
            <a:avLst/>
          </a:prstGeom>
        </p:spPr>
      </p:pic>
      <p:pic>
        <p:nvPicPr>
          <p:cNvPr id="8" name="Рисунок 7" descr="644318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550" y="142852"/>
            <a:ext cx="3219450" cy="428628"/>
          </a:xfrm>
          <a:prstGeom prst="rect">
            <a:avLst/>
          </a:prstGeom>
        </p:spPr>
      </p:pic>
      <p:pic>
        <p:nvPicPr>
          <p:cNvPr id="9" name="Рисунок 8" descr="644318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290"/>
            <a:ext cx="3219450" cy="357190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5218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9144000" cy="5857916"/>
          </a:xfrm>
          <a:prstGeom prst="rect">
            <a:avLst/>
          </a:prstGeom>
        </p:spPr>
      </p:pic>
      <p:pic>
        <p:nvPicPr>
          <p:cNvPr id="7" name="Рисунок 6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214290"/>
            <a:ext cx="3219450" cy="357190"/>
          </a:xfrm>
          <a:prstGeom prst="rect">
            <a:avLst/>
          </a:prstGeom>
        </p:spPr>
      </p:pic>
      <p:pic>
        <p:nvPicPr>
          <p:cNvPr id="8" name="Рисунок 7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0" y="142852"/>
            <a:ext cx="3219450" cy="428628"/>
          </a:xfrm>
          <a:prstGeom prst="rect">
            <a:avLst/>
          </a:prstGeom>
        </p:spPr>
      </p:pic>
      <p:pic>
        <p:nvPicPr>
          <p:cNvPr id="9" name="Рисунок 8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3219450" cy="428628"/>
          </a:xfrm>
          <a:prstGeom prst="rect">
            <a:avLst/>
          </a:prstGeom>
        </p:spPr>
      </p:pic>
      <p:pic>
        <p:nvPicPr>
          <p:cNvPr id="13" name="Рисунок 12" descr="68829050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928670"/>
            <a:ext cx="3571886" cy="510269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44318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14290"/>
            <a:ext cx="3219450" cy="357190"/>
          </a:xfrm>
          <a:prstGeom prst="rect">
            <a:avLst/>
          </a:prstGeom>
        </p:spPr>
      </p:pic>
      <p:pic>
        <p:nvPicPr>
          <p:cNvPr id="8" name="Рисунок 7" descr="644318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142852"/>
            <a:ext cx="3219450" cy="428628"/>
          </a:xfrm>
          <a:prstGeom prst="rect">
            <a:avLst/>
          </a:prstGeom>
        </p:spPr>
      </p:pic>
      <p:pic>
        <p:nvPicPr>
          <p:cNvPr id="9" name="Рисунок 8" descr="644318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3219450" cy="428628"/>
          </a:xfrm>
          <a:prstGeom prst="rect">
            <a:avLst/>
          </a:prstGeom>
        </p:spPr>
      </p:pic>
      <p:pic>
        <p:nvPicPr>
          <p:cNvPr id="11" name="Рисунок 10" descr="140148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480"/>
            <a:ext cx="9144000" cy="5857916"/>
          </a:xfrm>
          <a:prstGeom prst="rect">
            <a:avLst/>
          </a:prstGeom>
        </p:spPr>
      </p:pic>
      <p:pic>
        <p:nvPicPr>
          <p:cNvPr id="16" name="Рисунок 15" descr="10345053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180000" flipH="1">
            <a:off x="945855" y="5292768"/>
            <a:ext cx="674673" cy="278682"/>
          </a:xfrm>
          <a:prstGeom prst="round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5218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9144000" cy="5857916"/>
          </a:xfrm>
          <a:prstGeom prst="rect">
            <a:avLst/>
          </a:prstGeom>
        </p:spPr>
      </p:pic>
      <p:pic>
        <p:nvPicPr>
          <p:cNvPr id="7" name="Рисунок 6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214290"/>
            <a:ext cx="3219450" cy="357190"/>
          </a:xfrm>
          <a:prstGeom prst="rect">
            <a:avLst/>
          </a:prstGeom>
        </p:spPr>
      </p:pic>
      <p:pic>
        <p:nvPicPr>
          <p:cNvPr id="8" name="Рисунок 7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0" y="142852"/>
            <a:ext cx="3219450" cy="428628"/>
          </a:xfrm>
          <a:prstGeom prst="rect">
            <a:avLst/>
          </a:prstGeom>
        </p:spPr>
      </p:pic>
      <p:pic>
        <p:nvPicPr>
          <p:cNvPr id="9" name="Рисунок 8" descr="644318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3219450" cy="428628"/>
          </a:xfrm>
          <a:prstGeom prst="rect">
            <a:avLst/>
          </a:prstGeom>
        </p:spPr>
      </p:pic>
      <p:pic>
        <p:nvPicPr>
          <p:cNvPr id="11" name="Рисунок 10" descr="4213086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16" y="1142984"/>
            <a:ext cx="4075196" cy="4572032"/>
          </a:xfrm>
          <a:prstGeom prst="rect">
            <a:avLst/>
          </a:prstGeom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музыка для детей об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музыка для детей об</Template>
  <TotalTime>3172</TotalTime>
  <Words>567</Words>
  <Application>Microsoft Office PowerPoint</Application>
  <PresentationFormat>Экран (4:3)</PresentationFormat>
  <Paragraphs>159</Paragraphs>
  <Slides>131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131</vt:i4>
      </vt:variant>
    </vt:vector>
  </HeadingPairs>
  <TitlesOfParts>
    <vt:vector size="132" baseType="lpstr">
      <vt:lpstr>Шаблон презентации музыка для детей об</vt:lpstr>
      <vt:lpstr>«Музыка  нас  связала»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Admin</dc:creator>
  <cp:lastModifiedBy>Надежда Пронская</cp:lastModifiedBy>
  <cp:revision>321</cp:revision>
  <dcterms:created xsi:type="dcterms:W3CDTF">2015-03-29T13:45:57Z</dcterms:created>
  <dcterms:modified xsi:type="dcterms:W3CDTF">2016-09-16T08:13:13Z</dcterms:modified>
</cp:coreProperties>
</file>