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83" r:id="rId13"/>
    <p:sldId id="286" r:id="rId14"/>
    <p:sldId id="284" r:id="rId15"/>
    <p:sldId id="267" r:id="rId16"/>
    <p:sldId id="268" r:id="rId17"/>
    <p:sldId id="273" r:id="rId18"/>
    <p:sldId id="269" r:id="rId19"/>
    <p:sldId id="270" r:id="rId20"/>
    <p:sldId id="271" r:id="rId21"/>
    <p:sldId id="274" r:id="rId22"/>
    <p:sldId id="272" r:id="rId23"/>
    <p:sldId id="287" r:id="rId24"/>
    <p:sldId id="275" r:id="rId25"/>
    <p:sldId id="276" r:id="rId26"/>
    <p:sldId id="277" r:id="rId27"/>
    <p:sldId id="278" r:id="rId28"/>
    <p:sldId id="285" r:id="rId29"/>
    <p:sldId id="279" r:id="rId30"/>
    <p:sldId id="280" r:id="rId31"/>
    <p:sldId id="281" r:id="rId32"/>
    <p:sldId id="28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1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63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21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93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899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07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35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224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46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68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298E-82B8-44AB-8E39-C6ADDE197A4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4EF6E-ADCA-45D4-86FD-6DE4503AF5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424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5347" y="2159500"/>
            <a:ext cx="666549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проектная деятельность педагога, </a:t>
            </a:r>
            <a:endParaRPr 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детей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добрых дел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75347" y="1065166"/>
            <a:ext cx="748364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 № 302 комбинированного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вида 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г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Екатеринбург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21626" y="5294392"/>
            <a:ext cx="4537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Выполнила:  воспитатель</a:t>
            </a:r>
          </a:p>
          <a:p>
            <a:r>
              <a:rPr lang="ru-RU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Легунец Елена Николаевна </a:t>
            </a:r>
          </a:p>
          <a:p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" r="467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26" name="Picture 2" descr="IMG_13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08" y="585315"/>
            <a:ext cx="2726853" cy="2044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Picture 3" descr="IMG_13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/>
          <a:stretch>
            <a:fillRect/>
          </a:stretch>
        </p:blipFill>
        <p:spPr bwMode="auto">
          <a:xfrm>
            <a:off x="6295296" y="415367"/>
            <a:ext cx="3997325" cy="2686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8" name="Picture 4" descr="IMG_137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99" y="3023287"/>
            <a:ext cx="3441701" cy="2581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9" name="Picture 5" descr="IMG_13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96" y="3101418"/>
            <a:ext cx="3998913" cy="2998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6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" r="467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17" y="1392072"/>
            <a:ext cx="4854907" cy="376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 descr="IMG_20160207_141519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1686" r="30661" b="-555"/>
          <a:stretch>
            <a:fillRect/>
          </a:stretch>
        </p:blipFill>
        <p:spPr bwMode="auto">
          <a:xfrm>
            <a:off x="7478972" y="1392072"/>
            <a:ext cx="3031305" cy="38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9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" r="467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18" y="0"/>
            <a:ext cx="4327762" cy="577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57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2627" y="238897"/>
            <a:ext cx="7232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Выставка деткой художественной литературы 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«Наша библиотека»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Users\jsqwe\Desktop\IMG_19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5" t="31368" r="22888" b="11109"/>
          <a:stretch/>
        </p:blipFill>
        <p:spPr bwMode="auto">
          <a:xfrm>
            <a:off x="1383956" y="4176583"/>
            <a:ext cx="3006812" cy="2207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6607" r="21622"/>
          <a:stretch/>
        </p:blipFill>
        <p:spPr>
          <a:xfrm>
            <a:off x="819803" y="676762"/>
            <a:ext cx="3459892" cy="319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961"/>
          <a:stretch/>
        </p:blipFill>
        <p:spPr>
          <a:xfrm>
            <a:off x="4390768" y="772672"/>
            <a:ext cx="3620392" cy="300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282" y="772672"/>
            <a:ext cx="3764967" cy="288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40" y="3871614"/>
            <a:ext cx="3525795" cy="264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930" y="3871614"/>
            <a:ext cx="3509319" cy="26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21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" r="467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50" name="Picture 2" descr="IMG_14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09" y="548761"/>
            <a:ext cx="6938962" cy="5205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5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20372" y="1165895"/>
            <a:ext cx="7342494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16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«Зимние каникулы».</a:t>
            </a:r>
            <a:endParaRPr lang="ru-RU" sz="12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Этот проект показывает, насколько активными и подвижными, эмоциональными могут быть наши дети.</a:t>
            </a:r>
            <a:endParaRPr lang="ru-RU" sz="12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t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«Зимние забавы»</a:t>
            </a:r>
            <a:endParaRPr lang="ru-RU" sz="1200" b="1" i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Саньке – санки, Лизе – лыжи,</a:t>
            </a:r>
            <a:b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Кольке — клюшки и коньки.</a:t>
            </a:r>
            <a:b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Наступили для детишек</a:t>
            </a:r>
            <a:b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Благодатные деньки.</a:t>
            </a:r>
            <a:endParaRPr lang="ru-RU" sz="1200" b="1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t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Снег в лесу и на аллеях,</a:t>
            </a:r>
            <a:b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река покрылась льдом.</a:t>
            </a:r>
            <a:b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Одевайтесь потеплее-</a:t>
            </a:r>
            <a:b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 улицу бегом!</a:t>
            </a:r>
            <a:endParaRPr lang="ru-RU" sz="1200" b="1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fontAlgn="t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1600" b="1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Гусарова</a:t>
            </a:r>
            <a:endParaRPr lang="ru-RU" sz="1200" b="1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Глядя на эти поделки, поднимается настроение, хочется окунуться в волшебство. Экспонаты являются украшением группы и используются в уголке изодеятельности и на занятиях.</a:t>
            </a:r>
            <a:endParaRPr lang="ru-RU" sz="1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13" y="188492"/>
            <a:ext cx="3073544" cy="2790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32883" y="3102328"/>
            <a:ext cx="302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Валеев Тимур  5 лет</a:t>
            </a:r>
          </a:p>
          <a:p>
            <a:pPr algn="ctr"/>
            <a:r>
              <a:rPr lang="ru-RU" b="1" dirty="0" smtClean="0"/>
              <a:t>«Снеговик»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75" y="140763"/>
            <a:ext cx="4686340" cy="2961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32" y="3207224"/>
            <a:ext cx="4640590" cy="328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421875" y="3207224"/>
            <a:ext cx="2702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Бевз</a:t>
            </a:r>
            <a:r>
              <a:rPr lang="ru-RU" b="1" dirty="0" smtClean="0"/>
              <a:t> Саша 5 лет</a:t>
            </a:r>
          </a:p>
          <a:p>
            <a:pPr algn="ctr"/>
            <a:r>
              <a:rPr lang="ru-RU" b="1" dirty="0" smtClean="0"/>
              <a:t>«Снеговик»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75375" y="5581934"/>
            <a:ext cx="304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Ветлугина Марина 5 лет</a:t>
            </a:r>
          </a:p>
          <a:p>
            <a:pPr algn="ctr"/>
            <a:r>
              <a:rPr lang="ru-RU" b="1" dirty="0" smtClean="0"/>
              <a:t>«Зимние забавы»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9943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 r="7264" b="7263"/>
          <a:stretch/>
        </p:blipFill>
        <p:spPr>
          <a:xfrm>
            <a:off x="7154177" y="3035376"/>
            <a:ext cx="4733021" cy="345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49" y="247681"/>
            <a:ext cx="4569248" cy="3181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16155" y="3548418"/>
            <a:ext cx="3057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Игнатченко Денис 5 лет</a:t>
            </a:r>
          </a:p>
          <a:p>
            <a:pPr algn="ctr"/>
            <a:r>
              <a:rPr lang="ru-RU" b="1" dirty="0" smtClean="0"/>
              <a:t>«Зимние забавы»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53385" y="5131558"/>
            <a:ext cx="297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Игнатченко София 5 лет</a:t>
            </a:r>
          </a:p>
          <a:p>
            <a:pPr algn="ctr"/>
            <a:r>
              <a:rPr lang="ru-RU" b="1" dirty="0" smtClean="0"/>
              <a:t>«Снеговик в лесу»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2310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5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2865" y="177420"/>
            <a:ext cx="7506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Совместная творческая деятельность с родителями «Зимние забавы»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83" y="1008417"/>
            <a:ext cx="7310651" cy="5214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281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5" y="702858"/>
            <a:ext cx="8061278" cy="6045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612106" y="120597"/>
            <a:ext cx="496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«Забота о пернатых»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5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"/>
          <a:stretch/>
        </p:blipFill>
        <p:spPr>
          <a:xfrm>
            <a:off x="0" y="0"/>
            <a:ext cx="1228424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04937" y="332435"/>
            <a:ext cx="8787063" cy="638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времени проведения: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долгосрочный.</a:t>
            </a: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характеру контактов: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рамках ДОУ.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Целью проектной деятельности: «</a:t>
            </a:r>
            <a: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Мастерская добрых дел</a:t>
            </a: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протяжении всего учебного года уделяется особое внимание   воспитанию и уважению к семейным ценностям и традициям. </a:t>
            </a: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совместного творческого проекта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содействие возрождению семейного воспитания и организация совместной деятельности с семьей.</a:t>
            </a: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совместного творческого проекта:</a:t>
            </a: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Организовать совместную продуктивную деятельность детей, родителей, педагогов.</a:t>
            </a: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Вовлечь родителей в творческий процесс реализации проекта.</a:t>
            </a: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Налаживание эмоционального контакта.</a:t>
            </a: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инновационные формы работы с родителями.</a:t>
            </a: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того чтобы в плане работы с родителями не повторялись из года в год одни и те же мероприятия, перед его составлением необходимо провести тщательный анализ работы за предшествующий учебный год, который и позволит внести необходимые коррективы (что мы и будем делать из года в год).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77" y="226894"/>
            <a:ext cx="8538949" cy="6404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370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639" y="536527"/>
            <a:ext cx="3473356" cy="260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16593" r="1881" b="7301"/>
          <a:stretch/>
        </p:blipFill>
        <p:spPr>
          <a:xfrm>
            <a:off x="3487713" y="709684"/>
            <a:ext cx="4493443" cy="2866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29" y="709684"/>
            <a:ext cx="3680346" cy="276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94" y="3748016"/>
            <a:ext cx="3775881" cy="283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97" y="3773607"/>
            <a:ext cx="3782606" cy="280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289" y="3946336"/>
            <a:ext cx="3388056" cy="254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846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3" y="1226593"/>
            <a:ext cx="5515971" cy="413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7435" y="674928"/>
            <a:ext cx="3884492" cy="2913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9085" y="3209783"/>
            <a:ext cx="4169391" cy="312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92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5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30387" y="623225"/>
            <a:ext cx="7870209" cy="583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«Папа, мама, я – дружная семья!».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Дома" </a:t>
            </a:r>
            <a:endParaRPr lang="ru-RU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algn="ctr"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улице дождь непрерывный,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дома тепло и светло.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можно на бурые ливни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Спокойно смотреть сквозь стекло.</a:t>
            </a:r>
            <a:endParaRPr lang="ru-RU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Тут можно укрыться от зноя,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Спастись от морозного дня.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хорошее место родное -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Домой так и тянет меня.</a:t>
            </a:r>
            <a:endParaRPr lang="ru-RU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Кто играет?</a:t>
            </a:r>
            <a:endParaRPr lang="ru-RU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Агния </a:t>
            </a:r>
            <a:r>
              <a:rPr lang="ru-RU" sz="2400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endParaRPr lang="ru-RU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семье. Воспитания любви и уважения к членам семьи. Воспитание уважения к традициям в семье. Умение называть членов семьи, их место работы.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4" y="930139"/>
            <a:ext cx="6951259" cy="3893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893325" y="5268036"/>
            <a:ext cx="5349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Бевз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Николай Алексеевич</a:t>
            </a:r>
          </a:p>
          <a:p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Бевз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Владимировна и дети.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6346" y="327547"/>
            <a:ext cx="9635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Совместная творческая работа педагога и родителей.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7982" y="1178314"/>
            <a:ext cx="8775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«Папа может, папа может, все что угодно…»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IMG_13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6" t="13297" r="1060"/>
          <a:stretch>
            <a:fillRect/>
          </a:stretch>
        </p:blipFill>
        <p:spPr bwMode="auto">
          <a:xfrm>
            <a:off x="5074464" y="4611687"/>
            <a:ext cx="2963863" cy="2246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 descr="IMG_13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021" y="1644153"/>
            <a:ext cx="3590925" cy="2693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 descr="IMG_13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62" y="1644153"/>
            <a:ext cx="4003676" cy="300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6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7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2573" y="359449"/>
            <a:ext cx="8775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«Папа может, папа может, все что угодно…»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IMG_13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1430" y="4575216"/>
            <a:ext cx="2526785" cy="1895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 descr="IMG_13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92" y="1069598"/>
            <a:ext cx="4001996" cy="3003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 descr="IMG_13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82" y="1211413"/>
            <a:ext cx="4286250" cy="3214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33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7"/>
            <a:ext cx="12192000" cy="6858000"/>
          </a:xfrm>
          <a:prstGeom prst="rect">
            <a:avLst/>
          </a:prstGeom>
        </p:spPr>
      </p:pic>
      <p:pic>
        <p:nvPicPr>
          <p:cNvPr id="5122" name="Picture 2" descr="IMG_14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82" y="387178"/>
            <a:ext cx="7186612" cy="5389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9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edsovet.su/_ld/420/94024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0252" y="254000"/>
            <a:ext cx="8187518" cy="562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0"/>
              </a:spcAft>
            </a:pP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Поклонимся великим тем годам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Проект будет посвящен празднованию 71-летия Победы в Великой Отечественной Войне </a:t>
            </a:r>
            <a:r>
              <a:rPr lang="ru-RU" sz="28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1941-1945 года.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Поделки наших детей будут участвовать в общем проекте детского сада. 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В группе б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удет проведен праздник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Поклонимся великим тем годам</a:t>
            </a:r>
            <a:r>
              <a:rPr lang="ru-RU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который будут приглашены и поздравлены ветераны.    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Педагогический к</a:t>
            </a:r>
            <a:r>
              <a:rPr lang="ru-RU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оллектив группы и дети   подготовят концерт к этой памятной дате.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5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627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6811" y="388018"/>
            <a:ext cx="8252347" cy="567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Стратегия осуществления проекта:</a:t>
            </a:r>
            <a:endParaRPr lang="ru-RU" sz="20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Данный проект осуществляется в рамках педагогической системы МБДОУ детский сад № 302 комбинированного вида города Екатеринбурга.</a:t>
            </a:r>
            <a:endParaRPr lang="ru-RU" sz="20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 работаю в логопедической группе, которая называется </a:t>
            </a:r>
            <a: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«Веселые колобки»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В рамках проектной деятельности были проведены:</a:t>
            </a:r>
            <a:endParaRPr lang="ru-RU" sz="20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</a:t>
            </a: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«Азбука взаимодействия родителя с ребенком»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Тематические беседы, после которых были даны методические рекомендации.</a:t>
            </a:r>
            <a:endParaRPr lang="ru-RU" sz="20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Консультации на разные интересующие родителей темы.</a:t>
            </a:r>
            <a:endParaRPr lang="ru-RU" sz="20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Сплочению детей и родителей способствовали конкурсы детско-родительских поделок. Я рада помочь и, конечно, поощрить их совместную работу. Это, своего рода, стимул для родителей.</a:t>
            </a:r>
            <a:endParaRPr lang="ru-RU" sz="20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Также в рамках здорового образа жизни было проведено спортивное мероприятие </a:t>
            </a: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«Да здравствует спорт!».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8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29133" y="313948"/>
            <a:ext cx="8661779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«Наша группа».</a:t>
            </a: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«Детский сад ждёт нас»</a:t>
            </a:r>
            <a:endParaRPr lang="ru-RU" sz="1600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Ветерок почти не дышит...</a:t>
            </a:r>
            <a:b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садик спит под крышей,</a:t>
            </a:r>
            <a:b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Спят его игрушки –</a:t>
            </a:r>
            <a:b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Кубики, зверюшки...</a:t>
            </a:r>
            <a:b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Скоро новый день начнётся –</a:t>
            </a:r>
            <a:b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Всем нам утро улыбнётся.</a:t>
            </a:r>
            <a:b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«работу» мы пойдём</a:t>
            </a:r>
            <a:b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разбудим этот дом!</a:t>
            </a:r>
            <a:endParaRPr lang="ru-RU" sz="1600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Е. </a:t>
            </a:r>
            <a:r>
              <a:rPr lang="ru-RU" sz="2000" b="1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Груданов</a:t>
            </a: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i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Также родители принимают участие в изготовлении плакатов, составлении карточек, подборе картинок и др. </a:t>
            </a:r>
            <a:endParaRPr lang="ru-RU" sz="16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В мае месяце будет в группе проведено развлекательное мероприятие </a:t>
            </a: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«От улыбки станет всем теплей».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30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191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02257" y="742902"/>
            <a:ext cx="8925635" cy="486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32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Прогнозируемый результат: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Снижение остроты проявления кризиса семьи.</a:t>
            </a:r>
            <a:endParaRPr lang="ru-RU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Возрождение и сохранение лучших отечественных традиций семейного воспитания.</a:t>
            </a:r>
            <a:endParaRPr lang="ru-RU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Активизация педагогического и культурного осознания родителей и педагогов.</a:t>
            </a:r>
            <a:endParaRPr lang="ru-RU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активной системы поддержки традиций семейного воспитания.</a:t>
            </a:r>
            <a:endParaRPr lang="ru-RU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Защита семейных проектов, участие родителей в творческих конкурсах и массовых мероприятиях, в проведении занятий, в выставке родительских работ.</a:t>
            </a:r>
            <a:endParaRPr lang="ru-RU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0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8776" y="2347415"/>
            <a:ext cx="6414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2060"/>
                </a:solidFill>
              </a:rPr>
              <a:t>До новых встреч!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2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3038" y="146816"/>
            <a:ext cx="10995547" cy="4516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В начале своей работы в группе № 3 </a:t>
            </a: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«Веселые колобки»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родительском собрании я предложила родителям наши планы-проекты.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С ноября 2015 по 2016 год мною были реализованы такие проекты, как: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«Сказочные средства передвижения».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Проект заставил родителей задуматься, перечитать русские народные сказки, дал возможность проявить свою фантазию, посмотреть на мир глазами ребенка.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 ложь, да в ней намек!</a:t>
            </a:r>
            <a:b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Добрым молодцам урок.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А.С. Пушкин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63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116" y="1433015"/>
            <a:ext cx="3794093" cy="2525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83642" y="4107976"/>
            <a:ext cx="297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Ветлугина Марина 5 лет «Золушка»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982" y="1413590"/>
            <a:ext cx="3576588" cy="254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659670" y="4107975"/>
            <a:ext cx="297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</a:rPr>
              <a:t>Бевз</a:t>
            </a:r>
            <a:r>
              <a:rPr lang="ru-RU" b="1" i="1" dirty="0" smtClean="0">
                <a:solidFill>
                  <a:srgbClr val="002060"/>
                </a:solidFill>
              </a:rPr>
              <a:t> Саша 5 лет «Петушок»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5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63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3642" y="4107976"/>
            <a:ext cx="297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Валеев Тимур  5 лет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«Кот в сапогах»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9670" y="4107975"/>
            <a:ext cx="297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</a:rPr>
              <a:t>Шмидко</a:t>
            </a:r>
            <a:r>
              <a:rPr lang="ru-RU" b="1" i="1" dirty="0" smtClean="0">
                <a:solidFill>
                  <a:srgbClr val="002060"/>
                </a:solidFill>
              </a:rPr>
              <a:t> Максим 5 лет «Царевна - лягушка»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24" y="1473958"/>
            <a:ext cx="3300545" cy="2313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70" y="1473958"/>
            <a:ext cx="3329287" cy="235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80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63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3642" y="4107976"/>
            <a:ext cx="297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Пастухов Тимофей  5 лет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«Винни Пух»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9670" y="4107975"/>
            <a:ext cx="297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Игнатченко София  5 лет «Три медведя»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01" y="1273337"/>
            <a:ext cx="3891338" cy="2793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7" r="9970" b="7033"/>
          <a:stretch/>
        </p:blipFill>
        <p:spPr>
          <a:xfrm>
            <a:off x="6088882" y="1232680"/>
            <a:ext cx="4116788" cy="2875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41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" y="0"/>
            <a:ext cx="1229663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3642" y="4107976"/>
            <a:ext cx="297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Игнатченко Денис  5 лет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 «Петушок – золотой гребешок»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9670" y="4107975"/>
            <a:ext cx="297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002060"/>
                </a:solidFill>
              </a:rPr>
              <a:t>Безматерных</a:t>
            </a:r>
            <a:r>
              <a:rPr lang="ru-RU" b="1" i="1" dirty="0" smtClean="0">
                <a:solidFill>
                  <a:srgbClr val="002060"/>
                </a:solidFill>
              </a:rPr>
              <a:t> Даша  5 лет «Золотая рыбка»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 r="2637" b="1691"/>
          <a:stretch/>
        </p:blipFill>
        <p:spPr>
          <a:xfrm>
            <a:off x="1692322" y="1097148"/>
            <a:ext cx="3957851" cy="2887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462" y="1097149"/>
            <a:ext cx="4080147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045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11439" y="774968"/>
            <a:ext cx="9225886" cy="4952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3"/>
              </a:buBlip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«Игрушки своими руками».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Этот проект выполнен в виде мягких игрушек, с которыми ребята очень любят играть.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«Игра – это огромное светлое окно,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через который духовный мир ребенка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вливается живительный поток представлений,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понятий об окружающем мире».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В.А. Сухомлинский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Если посмотреть на эти игрушки, то непроизвольно вспоминаешь бабушкины посиделки, при зажженной свече, с песнями, рассказами, историями. С этими игрушками дети играют в группе.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617</Words>
  <Application>Microsoft Office PowerPoint</Application>
  <PresentationFormat>Широкоэкранный</PresentationFormat>
  <Paragraphs>109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Легунец</dc:creator>
  <cp:lastModifiedBy>Николай Легунец</cp:lastModifiedBy>
  <cp:revision>43</cp:revision>
  <dcterms:created xsi:type="dcterms:W3CDTF">2016-02-07T09:03:03Z</dcterms:created>
  <dcterms:modified xsi:type="dcterms:W3CDTF">2016-02-09T16:25:03Z</dcterms:modified>
</cp:coreProperties>
</file>