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0" r:id="rId3"/>
    <p:sldId id="259" r:id="rId4"/>
    <p:sldId id="258" r:id="rId5"/>
    <p:sldId id="268" r:id="rId6"/>
    <p:sldId id="261" r:id="rId7"/>
    <p:sldId id="262" r:id="rId8"/>
    <p:sldId id="264" r:id="rId9"/>
    <p:sldId id="265" r:id="rId10"/>
    <p:sldId id="270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0" autoAdjust="0"/>
    <p:restoredTop sz="94663" autoAdjust="0"/>
  </p:normalViewPr>
  <p:slideViewPr>
    <p:cSldViewPr>
      <p:cViewPr varScale="1">
        <p:scale>
          <a:sx n="37" d="100"/>
          <a:sy n="37" d="100"/>
        </p:scale>
        <p:origin x="-79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3582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М. </a:t>
            </a:r>
            <a:r>
              <a:rPr lang="ru-RU" sz="3200" b="1" dirty="0" smtClean="0"/>
              <a:t>Пришвин</a:t>
            </a:r>
          </a:p>
          <a:p>
            <a:endParaRPr lang="ru-RU" sz="5400" b="1" dirty="0" smtClean="0"/>
          </a:p>
          <a:p>
            <a:endParaRPr lang="ru-RU" sz="5400" b="1" dirty="0" smtClean="0"/>
          </a:p>
          <a:p>
            <a:r>
              <a:rPr lang="ru-RU" sz="6600" b="1" i="1" dirty="0" smtClean="0"/>
              <a:t> </a:t>
            </a:r>
            <a:r>
              <a:rPr lang="ru-RU" sz="6600" b="1" i="1" dirty="0" smtClean="0"/>
              <a:t>«Ребята и утята</a:t>
            </a:r>
            <a:r>
              <a:rPr lang="ru-RU" sz="6600" b="1" i="1" dirty="0" smtClean="0"/>
              <a:t>»</a:t>
            </a:r>
          </a:p>
          <a:p>
            <a:endParaRPr lang="ru-RU" sz="6600" b="1" i="1" dirty="0" smtClean="0"/>
          </a:p>
          <a:p>
            <a:pPr algn="r"/>
            <a:r>
              <a:rPr lang="ru-RU" sz="2400" dirty="0" smtClean="0"/>
              <a:t>Выполнила :</a:t>
            </a:r>
          </a:p>
          <a:p>
            <a:pPr algn="r"/>
            <a:r>
              <a:rPr lang="ru-RU" sz="2400" dirty="0" smtClean="0"/>
              <a:t>Ростова Наталья Николаевна</a:t>
            </a:r>
          </a:p>
          <a:p>
            <a:pPr algn="r"/>
            <a:r>
              <a:rPr lang="ru-RU" sz="2400" dirty="0" smtClean="0"/>
              <a:t>Учитель начальных классов</a:t>
            </a:r>
          </a:p>
          <a:p>
            <a:pPr algn="r"/>
            <a:r>
              <a:rPr lang="ru-RU" sz="2400" dirty="0" smtClean="0"/>
              <a:t>МБОУ СОШ №3 с.Астраханка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90726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Время научит, </a:t>
            </a:r>
            <a:endParaRPr lang="ru-RU" sz="2400" dirty="0" smtClean="0"/>
          </a:p>
          <a:p>
            <a:r>
              <a:rPr lang="ru-RU" sz="2400" b="1" dirty="0" smtClean="0"/>
              <a:t>что делать 		</a:t>
            </a:r>
            <a:r>
              <a:rPr lang="ru-RU" sz="2400" i="1" dirty="0" smtClean="0"/>
              <a:t>Необдуманные поступки могут привести 			к плохим последствиям.</a:t>
            </a:r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Глупость — </a:t>
            </a:r>
            <a:endParaRPr lang="ru-RU" sz="2400" dirty="0" smtClean="0"/>
          </a:p>
          <a:p>
            <a:r>
              <a:rPr lang="ru-RU" sz="2400" b="1" dirty="0" smtClean="0"/>
              <a:t>беде соседка 		</a:t>
            </a:r>
            <a:r>
              <a:rPr lang="ru-RU" sz="2400" i="1" dirty="0" smtClean="0"/>
              <a:t>Когда что-то делаем правильно, тогда 				всё получается, а если перечим и делаем 			всё по-	своему, то получаются одни 				неприятности</a:t>
            </a:r>
            <a:endParaRPr lang="ru-RU" sz="2400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Послушность </a:t>
            </a:r>
          </a:p>
          <a:p>
            <a:r>
              <a:rPr lang="ru-RU" sz="2400" b="1" dirty="0" smtClean="0"/>
              <a:t>приносит </a:t>
            </a:r>
            <a:endParaRPr lang="ru-RU" sz="2400" dirty="0" smtClean="0"/>
          </a:p>
          <a:p>
            <a:r>
              <a:rPr lang="ru-RU" sz="2400" b="1" dirty="0" smtClean="0"/>
              <a:t>плоды, а дерзость </a:t>
            </a:r>
            <a:endParaRPr lang="ru-RU" sz="2400" dirty="0" smtClean="0"/>
          </a:p>
          <a:p>
            <a:r>
              <a:rPr lang="ru-RU" sz="2400" b="1" dirty="0" smtClean="0"/>
              <a:t>приносит беды. 	</a:t>
            </a:r>
            <a:r>
              <a:rPr lang="ru-RU" sz="2400" i="1" dirty="0" smtClean="0"/>
              <a:t>Становясь старше и опытнее мы знаем 			как поступить в разных ситуациях</a:t>
            </a:r>
            <a:endParaRPr lang="ru-RU" sz="2400" i="0" u="none" strike="no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14414" y="500042"/>
            <a:ext cx="1285884" cy="3357586"/>
            <a:chOff x="857224" y="714356"/>
            <a:chExt cx="1285884" cy="3357586"/>
          </a:xfrm>
          <a:solidFill>
            <a:srgbClr val="00B050"/>
          </a:solidFill>
        </p:grpSpPr>
        <p:sp>
          <p:nvSpPr>
            <p:cNvPr id="2" name="Блок-схема: объединение 1"/>
            <p:cNvSpPr/>
            <p:nvPr/>
          </p:nvSpPr>
          <p:spPr>
            <a:xfrm>
              <a:off x="857224" y="714356"/>
              <a:ext cx="1285884" cy="2286016"/>
            </a:xfrm>
            <a:prstGeom prst="flowChartMerg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50"/>
                </a:solidFill>
              </a:endParaRPr>
            </a:p>
          </p:txBody>
        </p:sp>
        <p:sp>
          <p:nvSpPr>
            <p:cNvPr id="3" name="Блок-схема: узел 2"/>
            <p:cNvSpPr/>
            <p:nvPr/>
          </p:nvSpPr>
          <p:spPr>
            <a:xfrm>
              <a:off x="1071538" y="3214686"/>
              <a:ext cx="857256" cy="857256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50"/>
                </a:solidFill>
              </a:endParaRPr>
            </a:p>
          </p:txBody>
        </p:sp>
      </p:grpSp>
      <p:sp>
        <p:nvSpPr>
          <p:cNvPr id="8" name="Плюс 7"/>
          <p:cNvSpPr/>
          <p:nvPr/>
        </p:nvSpPr>
        <p:spPr>
          <a:xfrm>
            <a:off x="2285984" y="1071546"/>
            <a:ext cx="3214710" cy="2928958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5357818" y="1285860"/>
            <a:ext cx="3000396" cy="2571768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4143380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 называется рассказ, изученный на уроке?</a:t>
            </a:r>
          </a:p>
          <a:p>
            <a:r>
              <a:rPr lang="ru-RU" sz="3200" dirty="0" smtClean="0"/>
              <a:t>Кто его автор?</a:t>
            </a:r>
          </a:p>
          <a:p>
            <a:r>
              <a:rPr lang="ru-RU" sz="3200" dirty="0" smtClean="0"/>
              <a:t>Чему он нас учит? </a:t>
            </a:r>
            <a:endParaRPr lang="ru-RU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Домашнее задание.</a:t>
            </a:r>
          </a:p>
          <a:p>
            <a:endParaRPr lang="ru-RU" sz="3600" b="1" dirty="0" smtClean="0"/>
          </a:p>
          <a:p>
            <a:r>
              <a:rPr lang="ru-RU" sz="3600" b="1" i="1" dirty="0" smtClean="0"/>
              <a:t>Рабочая тетрадь с. 44</a:t>
            </a:r>
          </a:p>
          <a:p>
            <a:r>
              <a:rPr lang="ru-RU" sz="3600" b="1" i="1" dirty="0" smtClean="0"/>
              <a:t>Подготовить пересказ по предложенному плану или составить свой.</a:t>
            </a:r>
            <a:endParaRPr lang="ru-RU" sz="3600" b="1" i="1" dirty="0"/>
          </a:p>
        </p:txBody>
      </p:sp>
      <p:pic>
        <p:nvPicPr>
          <p:cNvPr id="3" name="Рисунок 2" descr="medved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643174" y="3143248"/>
            <a:ext cx="3968752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78733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Проверка домашнего задания.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pPr>
              <a:buFontTx/>
              <a:buChar char="-"/>
            </a:pPr>
            <a:r>
              <a:rPr lang="ru-RU" sz="3600" i="1" dirty="0" smtClean="0"/>
              <a:t>Что читали дома?</a:t>
            </a:r>
          </a:p>
          <a:p>
            <a:pPr>
              <a:buFontTx/>
              <a:buChar char="-"/>
            </a:pPr>
            <a:r>
              <a:rPr lang="ru-RU" sz="3600" b="1" i="1" dirty="0" smtClean="0"/>
              <a:t> </a:t>
            </a:r>
            <a:r>
              <a:rPr lang="ru-RU" sz="3600" i="1" dirty="0" smtClean="0"/>
              <a:t>Почему стихотворение называется </a:t>
            </a:r>
          </a:p>
          <a:p>
            <a:r>
              <a:rPr lang="ru-RU" sz="3600" i="1" dirty="0" smtClean="0"/>
              <a:t>«Кошкин щенок»?</a:t>
            </a:r>
          </a:p>
          <a:p>
            <a:r>
              <a:rPr lang="ru-RU" sz="3600" i="1" dirty="0" smtClean="0"/>
              <a:t>- Какой характер у щенка?</a:t>
            </a:r>
          </a:p>
        </p:txBody>
      </p:sp>
      <p:sp>
        <p:nvSpPr>
          <p:cNvPr id="5122" name="AutoShape 2" descr="http://www.lenagold.ru/fon/clipart/m/med/medved1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i020.radikal.ru/0710/a4/025982cd1ff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medved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429388" y="428604"/>
            <a:ext cx="2539992" cy="22859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Удивительный ребенок! </a:t>
            </a:r>
          </a:p>
          <a:p>
            <a:r>
              <a:rPr lang="ru-RU" sz="5400" b="1" dirty="0" smtClean="0"/>
              <a:t>Только вышел из пеленок, </a:t>
            </a:r>
          </a:p>
          <a:p>
            <a:r>
              <a:rPr lang="ru-RU" sz="5400" b="1" dirty="0" smtClean="0"/>
              <a:t>Может плавать и нырять, </a:t>
            </a:r>
          </a:p>
          <a:p>
            <a:r>
              <a:rPr lang="ru-RU" sz="5400" b="1" dirty="0" smtClean="0"/>
              <a:t>Как его родная мать.</a:t>
            </a:r>
            <a:endParaRPr lang="ru-RU" sz="5400" b="1" i="0" dirty="0"/>
          </a:p>
        </p:txBody>
      </p:sp>
      <p:sp>
        <p:nvSpPr>
          <p:cNvPr id="4098" name="AutoShape 2" descr="http://www.lenagold.ru/fon/clipart/u/utk/utka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lenagold.ru/fon/clipart/u/utk/utka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www.lenagold.ru/fon/clipart/u/utk/utka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www.lenagold.ru/fon/clipart/u/utk/utka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 descr="C:\Users\наталья\Downloads\utk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546" y="4286256"/>
            <a:ext cx="2815269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img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109553">
            <a:off x="794006" y="375324"/>
            <a:ext cx="4481727" cy="60820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1643050"/>
            <a:ext cx="34290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Михаил Михайлович Пришвин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(1873 - 1954)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4" descr="http://s48.radikal.ru/i121/0901/aa/6c0f9a4a449f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357188" y="357188"/>
            <a:ext cx="842962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725613" y="461963"/>
            <a:ext cx="5786437" cy="5786437"/>
            <a:chOff x="2000232" y="428604"/>
            <a:chExt cx="5786478" cy="5786478"/>
          </a:xfrm>
        </p:grpSpPr>
        <p:sp>
          <p:nvSpPr>
            <p:cNvPr id="11" name="Овал 10"/>
            <p:cNvSpPr/>
            <p:nvPr/>
          </p:nvSpPr>
          <p:spPr>
            <a:xfrm>
              <a:off x="2000232" y="428604"/>
              <a:ext cx="5786478" cy="57864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40" name="Прямоугольник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2870" y="1564469"/>
              <a:ext cx="2066544" cy="1755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Прямоугольник 1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29526" y="2564213"/>
              <a:ext cx="1542288" cy="85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Прямоугольник 1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22390" y="3179909"/>
              <a:ext cx="2414016" cy="89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Прямоугольник 1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8630" y="3819989"/>
              <a:ext cx="1627632" cy="101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Прямоугольник 15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66358" y="3777317"/>
              <a:ext cx="1737360" cy="1926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Прямоугольник 16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79846" y="3941909"/>
              <a:ext cx="810768" cy="2109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Прямоугольник 17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65446" y="3868757"/>
              <a:ext cx="1121664" cy="216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Прямоугольник 18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44950" y="3710261"/>
              <a:ext cx="179832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Прямоугольник 19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01238" y="3314021"/>
              <a:ext cx="2414016" cy="160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Прямоугольник 20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006166" y="2923877"/>
              <a:ext cx="2468880" cy="82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Прямоугольник 21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34182" y="2088725"/>
              <a:ext cx="2267712" cy="110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Прямоугольник 2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707206" y="1076789"/>
              <a:ext cx="192024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Прямоугольник 2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16678" y="491573"/>
              <a:ext cx="1164336" cy="210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Прямоугольник 2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706694" y="528149"/>
              <a:ext cx="908304" cy="2157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Прямоугольник 2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93206" y="778085"/>
              <a:ext cx="1786128" cy="2243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ирог 4"/>
          <p:cNvSpPr>
            <a:spLocks noChangeArrowheads="1"/>
          </p:cNvSpPr>
          <p:nvPr/>
        </p:nvSpPr>
        <p:spPr bwMode="auto">
          <a:xfrm rot="188346">
            <a:off x="1727200" y="439738"/>
            <a:ext cx="5786438" cy="5827712"/>
          </a:xfrm>
          <a:custGeom>
            <a:avLst/>
            <a:gdLst>
              <a:gd name="T0" fmla="*/ 5786438 w 5786438"/>
              <a:gd name="T1" fmla="*/ 2913856 h 5827712"/>
              <a:gd name="T2" fmla="*/ 2893219 w 5786438"/>
              <a:gd name="T3" fmla="*/ 5827712 h 5827712"/>
              <a:gd name="T4" fmla="*/ 0 w 5786438"/>
              <a:gd name="T5" fmla="*/ 2913856 h 5827712"/>
              <a:gd name="T6" fmla="*/ 2893219 w 5786438"/>
              <a:gd name="T7" fmla="*/ 0 h 58277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847405 w 5786438"/>
              <a:gd name="T13" fmla="*/ 853448 h 5827712"/>
              <a:gd name="T14" fmla="*/ 4939033 w 5786438"/>
              <a:gd name="T15" fmla="*/ 4974264 h 58277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86438" h="5827712">
                <a:moveTo>
                  <a:pt x="5786438" y="2913856"/>
                </a:moveTo>
                <a:lnTo>
                  <a:pt x="5786438" y="2913856"/>
                </a:lnTo>
                <a:cubicBezTo>
                  <a:pt x="5786438" y="4523134"/>
                  <a:pt x="4491099" y="5827712"/>
                  <a:pt x="2893219" y="5827712"/>
                </a:cubicBezTo>
                <a:cubicBezTo>
                  <a:pt x="1295338" y="5827712"/>
                  <a:pt x="0" y="4523134"/>
                  <a:pt x="0" y="2913856"/>
                </a:cubicBezTo>
                <a:cubicBezTo>
                  <a:pt x="0" y="1304577"/>
                  <a:pt x="1295338" y="0"/>
                  <a:pt x="2893219" y="0"/>
                </a:cubicBezTo>
                <a:cubicBezTo>
                  <a:pt x="3584706" y="-1"/>
                  <a:pt x="4253326" y="249427"/>
                  <a:pt x="4777961" y="703098"/>
                </a:cubicBezTo>
                <a:lnTo>
                  <a:pt x="2893219" y="2913856"/>
                </a:lnTo>
                <a:close/>
              </a:path>
            </a:pathLst>
          </a:custGeom>
          <a:blipFill dpi="0" rotWithShape="1">
            <a:blip r:embed="rId18"/>
            <a:srcRect/>
            <a:stretch>
              <a:fillRect/>
            </a:stretch>
          </a:blip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27" name="Picture 17" descr="j0432675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29586" y="6237288"/>
            <a:ext cx="1008062" cy="620712"/>
          </a:xfrm>
          <a:prstGeom prst="rect">
            <a:avLst/>
          </a:prstGeom>
          <a:noFill/>
        </p:spPr>
      </p:pic>
      <p:sp>
        <p:nvSpPr>
          <p:cNvPr id="18438" name="Rectangle 2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850" y="5589588"/>
            <a:ext cx="183515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rok-svistunok-selezen-300x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3714776" cy="2625108"/>
          </a:xfrm>
          <a:prstGeom prst="rect">
            <a:avLst/>
          </a:prstGeom>
        </p:spPr>
      </p:pic>
      <p:pic>
        <p:nvPicPr>
          <p:cNvPr id="3" name="Рисунок 2" descr="ptenec_ch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763238"/>
            <a:ext cx="5715007" cy="3829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58" y="142873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- селезень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28572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ЧИРОК - СВИСТУНОК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4714884"/>
            <a:ext cx="267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Утка с птенцом -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Djuröns_naturreservat_i_Norrköpings_kommun,_den_23_april_2009,_bild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3"/>
            <a:ext cx="2714644" cy="2041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857232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Паровое поле</a:t>
            </a:r>
            <a:r>
              <a:rPr lang="ru-RU" sz="2000" dirty="0" smtClean="0"/>
              <a:t> – </a:t>
            </a:r>
          </a:p>
          <a:p>
            <a:r>
              <a:rPr lang="ru-RU" sz="2000" dirty="0" smtClean="0"/>
              <a:t>Поле, которое остаётся на одно лето незасеянным для очищения от сорняков.</a:t>
            </a:r>
            <a:endParaRPr lang="ru-RU" sz="20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00438"/>
            <a:ext cx="3733814" cy="2500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371475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Верста – </a:t>
            </a:r>
            <a:r>
              <a:rPr lang="ru-RU" sz="2400" dirty="0" smtClean="0"/>
              <a:t>старая русская мера длины, чуть больше километра.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Физкультминутка</a:t>
            </a:r>
            <a:endParaRPr lang="ru-RU" sz="3600" b="1" i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71538" y="2571744"/>
            <a:ext cx="4071966" cy="1857388"/>
            <a:chOff x="1000100" y="2643182"/>
            <a:chExt cx="5715040" cy="2723048"/>
          </a:xfrm>
        </p:grpSpPr>
        <p:pic>
          <p:nvPicPr>
            <p:cNvPr id="5" name="Рисунок 4" descr="utka3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100" y="3357562"/>
              <a:ext cx="3040066" cy="1976043"/>
            </a:xfrm>
            <a:prstGeom prst="rect">
              <a:avLst/>
            </a:prstGeom>
          </p:spPr>
        </p:pic>
        <p:pic>
          <p:nvPicPr>
            <p:cNvPr id="6" name="Рисунок 5" descr="utka12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058" y="2643182"/>
              <a:ext cx="2786082" cy="2723048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33 0.36203 C -0.31007 0.33727 -0.30486 0.30787 -0.2842 0.30092 C -0.27535 0.30139 -0.25764 0.30046 -0.24775 0.30787 C -0.23733 0.31551 -0.22795 0.33009 -0.22066 0.34259 C -0.21667 0.3493 -0.21563 0.35301 -0.21025 0.35787 C -0.20677 0.36481 -0.20313 0.37268 -0.19775 0.37731 C -0.19566 0.38171 -0.19254 0.38518 -0.18941 0.38842 C -0.1875 0.39051 -0.18316 0.39398 -0.18316 0.39421 C -0.17622 0.40764 -0.16111 0.40995 -0.14983 0.41203 C -0.13143 0.41088 -0.13073 0.41203 -0.11858 0.40787 C -0.1125 0.40231 -0.10677 0.39722 -0.10087 0.3912 C -0.09844 0.38889 -0.09705 0.38518 -0.09462 0.38287 C -0.09184 0.37569 -0.0882 0.3706 -0.08316 0.3662 C -0.07448 0.34907 -0.05677 0.33727 -0.04254 0.33009 C -0.0382 0.32801 -0.03351 0.32801 -0.029 0.32592 C -0.02379 0.32639 -0.01858 0.32639 -0.01337 0.32731 C -0.00712 0.32847 -0.00278 0.33402 0.0033 0.33564 C 0.00729 0.34097 0.01215 0.34537 0.01684 0.34953 C 0.021 0.35764 0.01632 0.35 0.02309 0.35648 C 0.02743 0.36064 0.03107 0.36643 0.03559 0.37037 C 0.0368 0.37523 0.03975 0.37824 0.04288 0.38148 C 0.04479 0.38356 0.04913 0.38703 0.04913 0.38727 C 0.05677 0.40208 0.07083 0.41064 0.0835 0.4162 C 0.12517 0.41458 0.10937 0.41666 0.13142 0.40926 C 0.13593 0.40532 0.14045 0.40208 0.14496 0.39814 C 0.146 0.39722 0.14809 0.39537 0.14809 0.3956 C 0.14948 0.39259 0.15087 0.38981 0.15225 0.38703 C 0.15295 0.38564 0.15434 0.38287 0.15434 0.3831 C 0.15573 0.37546 0.15902 0.36898 0.16163 0.36203 C 0.16284 0.35856 0.16267 0.35578 0.16371 0.35231 C 0.16684 0.34143 0.16962 0.33055 0.171 0.31898 C 0.17066 0.28379 0.171 0.24861 0.16996 0.21342 C 0.16996 0.21134 0.16823 0.20995 0.16788 0.20787 C 0.16545 0.19421 0.16701 0.18009 0.16163 0.16759 C 0.15833 0.15972 0.15208 0.15509 0.14705 0.14953 C 0.1401 0.14189 0.13524 0.13588 0.12621 0.13287 C 0.11979 0.12708 0.11302 0.12361 0.10538 0.12176 C 0.10191 0.12083 0.09496 0.11898 0.09496 0.11921 C 0.07361 0.1199 0.06111 0.1199 0.04288 0.12592 C 0.03611 0.13194 0.02882 0.13287 0.021 0.13426 C 0.00989 0.14166 -0.00122 0.14166 -0.01337 0.14398 C -0.029 0.14352 -0.04462 0.14352 -0.06025 0.14259 C -0.07344 0.14189 -0.08646 0.12176 -0.09879 0.1162 C -0.10504 0.10995 -0.11233 0.10625 -0.11962 0.10231 C -0.12379 0.1 -0.12795 0.09606 -0.13212 0.09398 C -0.14514 0.0875 -0.13143 0.09629 -0.14045 0.0912 C -0.15382 0.08356 -0.16563 0.07338 -0.179 0.0662 C -0.18038 0.06435 -0.18143 0.06203 -0.18316 0.06064 C -0.18438 0.05972 -0.18611 0.06041 -0.18733 0.05926 C -0.18837 0.05833 -0.18854 0.05625 -0.18941 0.05509 C -0.19184 0.05185 -0.19532 0.05 -0.19775 0.04676 C -0.20556 0.03634 -0.1967 0.0449 -0.204 0.03842 C -0.20799 0.03055 -0.20521 0.03541 -0.21337 0.02453 C -0.21441 0.02314 -0.21459 0.02083 -0.21545 0.01898 C -0.21598 0.01782 -0.21997 0.01134 -0.22066 0.00926 C -0.22518 -0.00394 -0.22795 -0.01667 -0.23004 -0.03102 C -0.22952 -0.04838 -0.23125 -0.07778 -0.22275 -0.09491 C -0.22084 -0.10718 -0.21702 -0.11968 -0.21129 -0.12963 C -0.20799 -0.14283 -0.2033 -0.15834 -0.19566 -0.16852 C -0.19219 -0.18264 -0.18334 -0.18635 -0.17483 -0.19352 C -0.16632 -0.2007 -0.15886 -0.20579 -0.14879 -0.2088 C -0.14028 -0.21135 -0.12275 -0.21297 -0.12275 -0.21273 C -0.10018 -0.2125 -0.07761 -0.2132 -0.05504 -0.21158 C -0.04063 -0.21065 -0.02483 -0.19398 -0.01129 -0.18936 C -0.00452 -0.18264 0.00416 -0.17917 0.01163 -0.17408 C 0.02639 -0.16412 0.01111 -0.17199 0.02205 -0.16574 C 0.02534 -0.16389 0.02916 -0.16343 0.03246 -0.16158 C 0.03507 -0.16019 0.03715 -0.15741 0.03975 -0.15602 C 0.05017 -0.1507 0.06215 -0.15 0.07309 -0.14769 C 0.09271 -0.14861 0.10312 -0.14861 0.11996 -0.15602 C 0.13021 -0.16065 0.1375 -0.17338 0.14809 -0.17686 C 0.15034 -0.17894 0.15208 -0.18172 0.15434 -0.1838 C 0.15833 -0.1875 0.16354 -0.19005 0.16788 -0.19352 C 0.17274 -0.19746 0.17708 -0.20232 0.18246 -0.20463 C 0.19566 -0.21783 0.21198 -0.22014 0.22725 -0.22686 C 0.23125 -0.22871 0.23559 -0.22755 0.23975 -0.22824 C 0.24392 -0.22894 0.25225 -0.23102 0.25225 -0.23079 C 0.26962 -0.23056 0.28698 -0.23056 0.30434 -0.22963 C 0.31041 -0.2294 0.32205 -0.22408 0.32205 -0.22385 C 0.32934 -0.21436 0.32118 -0.22385 0.3283 -0.21852 C 0.3342 -0.21412 0.34218 -0.20417 0.34705 -0.19769 C 0.34826 -0.1926 0.35 -0.1882 0.35225 -0.1838 C 0.35521 -0.16783 0.35104 -0.1875 0.35538 -0.17408 C 0.36076 -0.15741 0.36423 -0.13357 0.36684 -0.11574 C 0.36857 -0.08611 0.36875 -0.05602 0.37309 -0.02686 C 0.37274 0.02222 0.37743 0.09676 0.36892 0.1537 C 0.36823 0.16852 0.36684 0.18217 0.3658 0.19676 C 0.36614 0.22129 0.36597 0.24583 0.36684 0.27037 C 0.36736 0.28657 0.36649 0.28379 0.37205 0.2912 C 0.37708 0.31111 0.39878 0.30648 0.40955 0.30648 " pathEditMode="relative" rAng="0" ptsTypes="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tka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2500330" cy="2647408"/>
          </a:xfrm>
          <a:prstGeom prst="rect">
            <a:avLst/>
          </a:prstGeom>
        </p:spPr>
      </p:pic>
      <p:pic>
        <p:nvPicPr>
          <p:cNvPr id="3" name="Рисунок 2" descr="utka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857628"/>
            <a:ext cx="2428892" cy="2571768"/>
          </a:xfrm>
          <a:prstGeom prst="rect">
            <a:avLst/>
          </a:prstGeom>
        </p:spPr>
      </p:pic>
      <p:pic>
        <p:nvPicPr>
          <p:cNvPr id="4" name="Рисунок 3" descr="utka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071546"/>
            <a:ext cx="2333641" cy="2470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64291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Работа в группах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166</TotalTime>
  <Words>149</Words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21</cp:revision>
  <dcterms:created xsi:type="dcterms:W3CDTF">2013-09-02T05:22:48Z</dcterms:created>
  <dcterms:modified xsi:type="dcterms:W3CDTF">2016-10-31T14:23:41Z</dcterms:modified>
</cp:coreProperties>
</file>