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14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B036B-868F-40BB-B6D6-37DF807E4338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398C-FADF-4903-84B4-E2C735EAD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B036B-868F-40BB-B6D6-37DF807E4338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398C-FADF-4903-84B4-E2C735EAD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B036B-868F-40BB-B6D6-37DF807E4338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398C-FADF-4903-84B4-E2C735EAD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B036B-868F-40BB-B6D6-37DF807E4338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398C-FADF-4903-84B4-E2C735EAD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B036B-868F-40BB-B6D6-37DF807E4338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398C-FADF-4903-84B4-E2C735EAD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B036B-868F-40BB-B6D6-37DF807E4338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398C-FADF-4903-84B4-E2C735EAD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B036B-868F-40BB-B6D6-37DF807E4338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398C-FADF-4903-84B4-E2C735EAD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B036B-868F-40BB-B6D6-37DF807E4338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398C-FADF-4903-84B4-E2C735EAD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B036B-868F-40BB-B6D6-37DF807E4338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398C-FADF-4903-84B4-E2C735EAD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B036B-868F-40BB-B6D6-37DF807E4338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398C-FADF-4903-84B4-E2C735EAD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B036B-868F-40BB-B6D6-37DF807E4338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398C-FADF-4903-84B4-E2C735EAD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B036B-868F-40BB-B6D6-37DF807E4338}" type="datetimeFigureOut">
              <a:rPr lang="ru-RU" smtClean="0"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2398C-FADF-4903-84B4-E2C735EAD8B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285984" y="214290"/>
            <a:ext cx="6715172" cy="6500858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42844" y="571480"/>
            <a:ext cx="4000528" cy="5929354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857356" y="3000372"/>
            <a:ext cx="3214710" cy="3000396"/>
          </a:xfrm>
          <a:prstGeom prst="ellipse">
            <a:avLst/>
          </a:prstGeom>
          <a:blipFill>
            <a:blip r:embed="rId5" cstate="print"/>
            <a:stretch>
              <a:fillRect/>
            </a:stretch>
          </a:blip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2014-09-21T12:09:08Z</dcterms:created>
  <dcterms:modified xsi:type="dcterms:W3CDTF">2014-09-21T12:28:46Z</dcterms:modified>
</cp:coreProperties>
</file>