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D112-A73D-4122-BBC5-AA23E9A17B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8BB0-F385-4BEE-B3B6-BFAB560509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ru.wikipedia.org/wiki/%D0%92%D0%B0%D0%B3%D0%BD%D0%B5%D1%80,_%D0%9D%D0%B8%D0%BA%D0%BE%D0%BB%D0%B0%D0%B9_%D0%9F%D0%B5%D1%82%D1%80%D0%BE%D0%B2%D0%B8%D1%87" TargetMode="External"/><Relationship Id="rId4" Type="http://schemas.openxmlformats.org/officeDocument/2006/relationships/hyperlink" Target="https://ru.wikipedia.org/wiki/1876_%D0%B3%D0%BE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ru.wikipedia.org/wiki/%D0%A1%D0%B8%D0%B9%D1%81%D0%BA%D0%B8%D0%B9_%D0%BC%D1%83%D0%B6%D1%81%D0%BA%D0%BE%D0%B9_%D0%BC%D0%BE%D0%BD%D0%B0%D1%81%D1%82%D1%8B%D1%80%D1%8C" TargetMode="External"/><Relationship Id="rId4" Type="http://schemas.openxmlformats.org/officeDocument/2006/relationships/hyperlink" Target="https://ru.wikipedia.org/w/index.php?title=%D0%91%D0%B5%D0%BB%D0%BE%D0%BC%D0%BE%D1%88%D0%BD%D0%B8%D0%BA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poved.net/index.php/%D0%9A%D0%B0%D1%82%D0%B0%D0%BB%D0%BE%D0%B3/%D0%A0%D0%B5%D0%B3%D0%B8%D0%BE%D0%BD%D1%8B/%D0%A1%D0%B5%D0%B2%D0%B5%D1%80%D0%BE-%D0%97%D0%B0%D0%BF%D0%B0%D0%B4%D0%BD%D1%8B%D0%B9-%D0%BE%D0%BA%D1%80%D1%83%D0%B3/%D0%90%D1%80%D1%85%D0%B0%D0%BD%D0%B3%D0%B5%D0%BB%D1%8C%D1%81%D0%BA%D0%B0%D1%8F-%D0%BE%D0%B1%D0%BB%D0%B0%D1%81%D1%82%D1%8C" TargetMode="External"/><Relationship Id="rId2" Type="http://schemas.openxmlformats.org/officeDocument/2006/relationships/hyperlink" Target="http://www.zapoved.net/index.php/%D0%9A%D0%B0%D1%82%D0%B0%D0%BB%D0%BE%D0%B3/%D0%A0%D0%B5%D0%B3%D0%B8%D0%BE%D0%BD%D1%8B/%D0%A1%D0%B5%D0%B2%D0%B5%D1%80%D0%BE-%D0%97%D0%B0%D0%BF%D0%B0%D0%B4%D0%BD%D1%8B%D0%B9-%D0%BE%D0%BA%D1%80%D1%83%D0%B3/%D0%A0%D0%B5%D1%81%D0%BF%D1%83%D0%B1%D0%BB%D0%B8%D0%BA%D0%B0-%D0%9A%D0%B0%D1%80%D0%B5%D0%BB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p-energo-russia.ru/krasniy-krim/%D0%9E%D1%85%D0%BE%D1%82%D0%B0" TargetMode="External"/><Relationship Id="rId4" Type="http://schemas.openxmlformats.org/officeDocument/2006/relationships/hyperlink" Target="http://top-energo-russia.ru/krasniy-krim/%D0%9E%D0%B1%D0%B5%D0%B7%D0%BB%D0%B5%D1%81%D0%B5%D0%BD%D0%B8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p-energo-russia.ru/krasniy-krim/%D0%9F%D0%B8%D0%BD%D0%B5%D0%B3%D0%B0_(%D1%80%D0%B5%D0%BA%D0%B0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p-energo-russia.ru/krasniy-krim/%D0%A1%D0%B5%D0%B2%D0%B5%D1%80%D0%BD%D0%B0%D1%8F_%D0%94%D0%B2%D0%B8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00042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Станция «Заповедная»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28600"/>
            <a:ext cx="4929190" cy="70007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 1992 году природный объект включён в список Всемирного наследия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u.livelib.ru/reader/valery-varul/r/9n7psisu/9n7psisu-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irrox.com.ru/images/e/3/neobychnye-javlenija-i-chudesa_1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1142984"/>
            <a:ext cx="49291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Наиболее загадочными памятниками объекта являются древние святилища III-II тысячелетия до н. э., включающие в себя знаменитые северные лабиринты.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143116"/>
            <a:ext cx="492919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Первой научной экспедицией, работавшей на объекте, была так называемая Беломорская экспедиция 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1876 год"/>
              </a:rPr>
              <a:t>1876 года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организованная Обществом естествоиспытателей Петербургского университета и возглавленная профессором 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Вагнер, Николай Петрович"/>
              </a:rPr>
              <a:t>Н. П. Вагнером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500570"/>
            <a:ext cx="49291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расположен в Онежском заливе Белого моря, в 164 километрах от условной линии Полярного круга.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357826"/>
            <a:ext cx="46434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Состоит из шести крупных и приблизительно семидесяти небольших островов.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943600"/>
            <a:ext cx="73581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Соловецкий  музей заповедник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img-fotki.yandex.ru/get/5707/102768645.28/0_8db06_14249cd7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40719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00042"/>
            <a:ext cx="4694114" cy="71915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30.11.1963г. организован природный объект  местного назначения (ныне – федерального значения).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071546"/>
            <a:ext cx="5214942" cy="17859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Образован с целью сохранения, воспроизводства и восстановления численности ценных в хозяйственном, научном и культурном отношениях диких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охраны их среды обитания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emezk.ru/forum/file/25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ache.rutraveller.ru/icache/place/1/253/031/125331_603x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3071810"/>
            <a:ext cx="45720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находится на юго-западе Холмогорского района.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429000"/>
            <a:ext cx="485775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Северо-восточная часть разделена автодорогой Архангельск-Москва, которая замыкает территорию угодий до р. Емца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572008"/>
            <a:ext cx="514350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Объектами охраны являются ценные и редкие зоологические виды, отдельные группы растений, деревьев и кустарников, ценные виды охотничьих животных), система соединяющихся друг с другом озер, сосновые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боры-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Беломошник (страница отсутствует)"/>
              </a:rPr>
              <a:t>беломошники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памятник старины —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Сийский мужской монастырь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Сийский мужской монастырь"/>
              </a:rPr>
              <a:t>Сийский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Сийский мужской монастырь"/>
              </a:rPr>
              <a:t> мужской монастырь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upload.wikimedia.org/wikipedia/commons/thumb/f/f1/Goszakaznik_Siyskiy.JPG/220px-Goszakaznik_Siyskiy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571612"/>
            <a:ext cx="4048146" cy="31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6072206"/>
            <a:ext cx="84296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Сийский</a:t>
            </a:r>
            <a:r>
              <a:rPr lang="ru-RU" sz="3200" dirty="0" smtClean="0">
                <a:solidFill>
                  <a:schemeClr val="tx1"/>
                </a:solidFill>
              </a:rPr>
              <a:t> заказник федерального подчинения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4479800" cy="5048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 20 апреля 1991 года был создан этот природный 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2071678"/>
            <a:ext cx="5072066" cy="104298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 находится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Пудожском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районе 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Карелии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и Онежском районе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Архангельской области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vodlozero.ru/_data/img/e62bb165697fcf0c42f42e0d55f581c1__660x320__doc-4582-ph-gallery-4872-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54" y="3500438"/>
            <a:ext cx="47863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2001 году ему присвоен статус биосферного резервата ЮНЕСКО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vodlozero.ru/_data/img/6bb5341536586e06c3c20bbd4227a76c__660x320__doc-4582-ph-gallery-5999-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4714884"/>
            <a:ext cx="47863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На севере её пересекает возвышенная гряда – кряж Ветреный пояс.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00504"/>
            <a:ext cx="5000628" cy="2857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1600200"/>
            <a:ext cx="4051172" cy="3471874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5) Парк основан для сохранения уникального природного комплекса озера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Водлозеро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бассейна реки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Илекса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возрождения культурно-исторического наследия Европейского Севера России и создания условий для развития организованного отдыха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vodlozero.ru/_data/img/20b14fdb61d297d42534179d6aca7b05__660x320__doc-4582-ph-gallery-4877-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429264"/>
            <a:ext cx="57864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Водлозёрский</a:t>
            </a:r>
            <a:r>
              <a:rPr lang="ru-RU" sz="2800" dirty="0" smtClean="0">
                <a:solidFill>
                  <a:schemeClr val="tx1"/>
                </a:solidFill>
              </a:rPr>
              <a:t> национальный парк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643438" cy="11430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Образован в 1980 году с целью сохранения и восстановления редких и ценных в хозяйственном отношении охотничьих животных.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785926"/>
            <a:ext cx="5000628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Первоначально объект имел площадь 102,5 тыс. га. В настоящее время — 37,1 тыс. га. </a:t>
            </a:r>
          </a:p>
          <a:p>
            <a:endParaRPr lang="ru-RU" dirty="0"/>
          </a:p>
        </p:txBody>
      </p:sp>
      <p:pic>
        <p:nvPicPr>
          <p:cNvPr id="4" name="Рисунок 3" descr="C:\Users\Мама\AppData\Local\Microsoft\Windows\Temporary Internet Files\Content.Word\IMG_28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28628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ма\AppData\Local\Microsoft\Windows\Temporary Internet Files\Content.Word\IMG_28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210071" cy="31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500438"/>
            <a:ext cx="4500562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На охраняемых землях запрещена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Обезлесение"/>
              </a:rPr>
              <a:t>вырубка леса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любые промышленные работы,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Охота"/>
              </a:rPr>
              <a:t>охота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загрязнение территории и проезд на механизированном транспорте. Также нарушением режима заказника является лов рыбы сетями в озёрах и реках заказника. На территории заказника запрещён неорганизованный водный и пеший туризм.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500438"/>
            <a:ext cx="442915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3214686"/>
            <a:ext cx="4051172" cy="2881314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5) На территории заказника расположено уникальное по своим масштабам и красоте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Клоновское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озеро, в котором обитает разные виды рыбы, такие как: лещ, хариус, окунь, сорога, щука, налим и др. Также по берегам озера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Клоновское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расположены ключи и родники.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ма\AppData\Local\Microsoft\Windows\Temporary Internet Files\Content.Word\Изображение 1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50006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Клоновский</a:t>
            </a:r>
            <a:r>
              <a:rPr lang="ru-RU" sz="3600" dirty="0" smtClean="0">
                <a:solidFill>
                  <a:schemeClr val="tx1"/>
                </a:solidFill>
              </a:rPr>
              <a:t> заказник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0"/>
            <a:ext cx="4357686" cy="3286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 На территории исключённой из состава заказника (междуречье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инега (река)"/>
              </a:rPr>
              <a:t>Пинеги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Северная Двина"/>
              </a:rPr>
              <a:t>Северной Двины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вследствие пренебрежения принципом рационального и полного использования лесосырьевых ресурсов и непринятия своевременных мер, катастрофически усилился процесс усыхания ельников.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436" y="285728"/>
            <a:ext cx="4968000" cy="720000"/>
          </a:xfrm>
        </p:spPr>
        <p:txBody>
          <a:bodyPr anchor="t">
            <a:normAutofit fontScale="90000"/>
          </a:bodyPr>
          <a:lstStyle/>
          <a:p>
            <a:pPr algn="ctr" defTabSz="36000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этот природный объект, создан в 1970 году, в 1994 году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передан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Березниковской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основной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600200"/>
            <a:ext cx="5214942" cy="68579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создан по инициативе художника Н.П. Созонова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857620" y="3500438"/>
            <a:ext cx="528638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В настоящее время памятник природы местного значения.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6182" y="4357694"/>
            <a:ext cx="5357818" cy="2500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Раньше здесь располагалась школьная учебная база, имеющая экологическое направление в обучении и воспитании детей, особенно оживленно работала в период с мая по октябрь. Весной, зимой и осенью сюда отправлялись в походы, на учебные занятия, слеты, а все лето работал лагерь труда и отдыха.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2214554"/>
            <a:ext cx="514350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Создан в целях сохранения целостности естественной биологической структуры для научного и культурного изучения природных явлений.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5429264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Лапажинка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28600"/>
            <a:ext cx="3765420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Природный объект образован 28декабря 1991 года на площади 141354 га.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енозерский национальный парк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1571612"/>
            <a:ext cx="407196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расположен в юго-западной части Архангельской области на стыке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Плесецкого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Каргопольского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административных районов, его западная граница проходит по границе с Республикой Карелия.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857628"/>
            <a:ext cx="407196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Играет важную роль в сохранении орнитофауны Северной Европы, и поэтому внесено в каталог «Ключевые орнитологические территории международного значения в Европейской России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(2000)».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енозерский национальный пар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500594" cy="35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28600"/>
            <a:ext cx="4836990" cy="14858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В 2004 г. он включен во Всемирную сеть Биосферных Резерватов ЮНЕСКО.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2928934"/>
            <a:ext cx="4908428" cy="22145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 охраняемая природная территория – является эталонной системой исторической среды обитания человека, объектом, сохранившим многовековую историю и культуру Русского Севера.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ма\AppData\Local\Microsoft\Windows\Temporary Internet Files\Content.Word\IMG_32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462357" cy="41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214950"/>
            <a:ext cx="70009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Кенозёрский</a:t>
            </a:r>
            <a:r>
              <a:rPr lang="ru-RU" sz="3600" dirty="0" smtClean="0">
                <a:solidFill>
                  <a:schemeClr val="tx1"/>
                </a:solidFill>
              </a:rPr>
              <a:t> национальный парк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7166"/>
            <a:ext cx="4622676" cy="3571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Образован 20 августа 1974 года.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571480"/>
            <a:ext cx="5214942" cy="1714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Особой ценностью обладают 200-300-летние леса из лиственницы сибирской, которая находится здесь у северо-западных границ ареала. Это одна из последних в Архангельском крае корабельных рощ.</a:t>
            </a:r>
          </a:p>
          <a:p>
            <a:endParaRPr lang="ru-RU" dirty="0"/>
          </a:p>
        </p:txBody>
      </p:sp>
      <p:pic>
        <p:nvPicPr>
          <p:cNvPr id="4" name="Рисунок 3" descr="Пинежский заповед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38004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2214554"/>
            <a:ext cx="528638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Располагается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Пинежском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 Архангельской области, на юго-восточном конце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Беломорско-Кулойского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плато.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143248"/>
            <a:ext cx="5072066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Карстовые ландшафты, богатые убежищами, являются благоприятной средой для обитания куницы, рыси и многих других зверей и птиц. Незамерзающие полыни на реках способствуют расселению выдры.</a:t>
            </a:r>
          </a:p>
          <a:p>
            <a:endParaRPr lang="ru-RU" dirty="0"/>
          </a:p>
        </p:txBody>
      </p:sp>
      <p:pic>
        <p:nvPicPr>
          <p:cNvPr id="10" name="Рисунок 9" descr="Фотография Пинежский заповедни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3750659" cy="41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инежский заповедник - Архангельская область Россия - Северо-Запад -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00496" y="4714884"/>
            <a:ext cx="51435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На территории обнаружено около 500 пещер. Их общая длина составляет примерно 45 километров.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072206"/>
            <a:ext cx="87868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государственный заповедник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418</TotalTime>
  <Words>712</Words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Станция «Заповедная»</vt:lpstr>
      <vt:lpstr>1) 20 апреля 1991 года был создан этот природный объект. </vt:lpstr>
      <vt:lpstr>Слайд 3</vt:lpstr>
      <vt:lpstr>1) Образован в 1980 году с целью сохранения и восстановления редких и ценных в хозяйственном отношении охотничьих животных. </vt:lpstr>
      <vt:lpstr>Слайд 5</vt:lpstr>
      <vt:lpstr>1) этот природный объект, создан в 1970 году, в 1994 году передан Березниковской основной школе. </vt:lpstr>
      <vt:lpstr>1)  Природный объект образован 28декабря 1991 года на площади 141354 га.</vt:lpstr>
      <vt:lpstr>4) В 2004 г. он включен во Всемирную сеть Биосферных Резерватов ЮНЕСКО. </vt:lpstr>
      <vt:lpstr>1) Образован 20 августа 1974 года. </vt:lpstr>
      <vt:lpstr>1) В 1992 году природный объект включён в список Всемирного наследия ЮНЕСКО.</vt:lpstr>
      <vt:lpstr>1) 30.11.1963г. организован природный объект  местного назначения (ныне – федерального значения).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«Заповедная»</dc:title>
  <dc:creator>Мама</dc:creator>
  <cp:lastModifiedBy>Мама</cp:lastModifiedBy>
  <cp:revision>44</cp:revision>
  <dcterms:created xsi:type="dcterms:W3CDTF">2016-03-12T19:17:52Z</dcterms:created>
  <dcterms:modified xsi:type="dcterms:W3CDTF">2016-03-13T20:31:06Z</dcterms:modified>
</cp:coreProperties>
</file>