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7" r:id="rId5"/>
    <p:sldId id="256" r:id="rId6"/>
    <p:sldId id="265" r:id="rId7"/>
    <p:sldId id="270" r:id="rId8"/>
    <p:sldId id="263" r:id="rId9"/>
    <p:sldId id="272" r:id="rId10"/>
    <p:sldId id="266" r:id="rId11"/>
    <p:sldId id="260" r:id="rId12"/>
    <p:sldId id="261" r:id="rId13"/>
    <p:sldId id="268" r:id="rId14"/>
    <p:sldId id="273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78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36E79-46AD-4776-86BC-12EC7DD5521A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DD297-C9A7-40A4-8035-D0424BF9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240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D297-C9A7-40A4-8035-D0424BF93C9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5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09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46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36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14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26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47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90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61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69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218C7-0996-4E59-AE47-4C2607D55206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22D70-E15F-4ACC-BB9C-D0F77D17E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1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opypast.ru/uploads/posts/1361969981_1_21.jpg" TargetMode="External"/><Relationship Id="rId2" Type="http://schemas.openxmlformats.org/officeDocument/2006/relationships/hyperlink" Target="http://dermexpert.ru/images/photos/medium/article130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10.ifotki.info/org/ababefcdf858ecce2923fe4069779a33bc81d6111255105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Футаж цветочное поле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6125" y="3417888"/>
            <a:ext cx="30163" cy="22225"/>
          </a:xfrm>
          <a:prstGeom prst="rect">
            <a:avLst/>
          </a:prstGeom>
        </p:spPr>
      </p:pic>
      <p:pic>
        <p:nvPicPr>
          <p:cNvPr id="3" name="Мимино- Чито Гврито;)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6125" y="3417888"/>
            <a:ext cx="30163" cy="22225"/>
          </a:xfrm>
          <a:prstGeom prst="rect">
            <a:avLst/>
          </a:prstGeom>
        </p:spPr>
      </p:pic>
      <p:pic>
        <p:nvPicPr>
          <p:cNvPr id="7" name="Мимино- Чито Гврито;)).mp4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1988840"/>
            <a:ext cx="6142038" cy="452596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248" y="3429000"/>
            <a:ext cx="3248752" cy="330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21"/>
            <a:ext cx="5328592" cy="214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999" y="52809"/>
            <a:ext cx="3923928" cy="338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1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Праздник ???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5400" dirty="0" smtClean="0">
                <a:latin typeface="Arial Black" panose="020B0A04020102020204" pitchFamily="34" charset="0"/>
              </a:rPr>
              <a:t>РТВЕЛИ</a:t>
            </a:r>
            <a:br>
              <a:rPr lang="ru-RU" sz="5400" dirty="0" smtClean="0">
                <a:latin typeface="Arial Black" panose="020B0A04020102020204" pitchFamily="34" charset="0"/>
              </a:rPr>
            </a:br>
            <a:r>
              <a:rPr lang="ru-RU" sz="5400" dirty="0" smtClean="0">
                <a:latin typeface="Arial Black" panose="020B0A04020102020204" pitchFamily="34" charset="0"/>
              </a:rPr>
              <a:t>ТБИЛИСОБА</a:t>
            </a:r>
          </a:p>
          <a:p>
            <a:r>
              <a:rPr lang="ru-RU" sz="5400" dirty="0" smtClean="0">
                <a:latin typeface="Arial Black" panose="020B0A04020102020204" pitchFamily="34" charset="0"/>
              </a:rPr>
              <a:t>РОЖДЕСТВО </a:t>
            </a:r>
          </a:p>
          <a:p>
            <a:r>
              <a:rPr lang="ru-RU" sz="5400" dirty="0" smtClean="0">
                <a:latin typeface="Arial Black" panose="020B0A04020102020204" pitchFamily="34" charset="0"/>
              </a:rPr>
              <a:t>ШОТАОБА</a:t>
            </a:r>
          </a:p>
          <a:p>
            <a:r>
              <a:rPr lang="ru-RU" sz="5400" dirty="0" smtClean="0">
                <a:latin typeface="Arial Black" panose="020B0A04020102020204" pitchFamily="34" charset="0"/>
              </a:rPr>
              <a:t>ГИОРГОБА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251345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259228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0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lh5.ggpht.com/_KlvOq0iMP6s/TS__0n4zpkI/AAAAAAAAGDg/Q_ggipHo1hE/s800/Georgia%20_2010IMG_0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98" y="4763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7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&lt;var:title&g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479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03"/>
            <a:ext cx="3779912" cy="254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5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Футаж раскрывающийся цветок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525344"/>
          </a:xfrm>
        </p:spPr>
      </p:pic>
    </p:spTree>
    <p:extLst>
      <p:ext uri="{BB962C8B-B14F-4D97-AF65-F5344CB8AC3E}">
        <p14:creationId xmlns:p14="http://schemas.microsoft.com/office/powerpoint/2010/main" val="361417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утаж цветочное поле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55821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C</a:t>
            </a:r>
            <a:r>
              <a:rPr lang="ru-RU" sz="6000" b="1" dirty="0" err="1" smtClean="0">
                <a:solidFill>
                  <a:srgbClr val="FF0000"/>
                </a:solidFill>
              </a:rPr>
              <a:t>пасибо</a:t>
            </a:r>
            <a:r>
              <a:rPr lang="ru-RU" sz="6000" b="1" dirty="0" smtClean="0">
                <a:solidFill>
                  <a:srgbClr val="FF0000"/>
                </a:solidFill>
              </a:rPr>
              <a:t> за внимание!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4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dermexpert.ru/images/photos/medium/article130.jpg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copypast.ru/uploads/posts/1361969981_1_21.jpg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f10.ifotki.info/org/ababefcdf858ecce2923fe4069779a33bc81d6111255105.jpg</a:t>
            </a:r>
            <a:endParaRPr lang="ru-RU" dirty="0" smtClean="0"/>
          </a:p>
          <a:p>
            <a:r>
              <a:rPr lang="en-US" dirty="0"/>
              <a:t>http://www.arba.kz/wp-content/uploads/2014/10/cropped-0246750912.jpg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7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mg.tourister.ru/files/3/1/1/0/6/9/3/clones/728_542_fixedwid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280920" cy="545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0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img.tourister.ru/files/3/1/1/0/4/7/6/clones/720_480_fixedwid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533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56323"/>
            <a:ext cx="4283968" cy="35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4725144"/>
            <a:ext cx="6156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Сад в окрестностях Тифлиса</a:t>
            </a:r>
          </a:p>
        </p:txBody>
      </p:sp>
    </p:spTree>
    <p:extLst>
      <p:ext uri="{BB962C8B-B14F-4D97-AF65-F5344CB8AC3E}">
        <p14:creationId xmlns:p14="http://schemas.microsoft.com/office/powerpoint/2010/main" val="13379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268296" cy="290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3753653" cy="18002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43" y="3680214"/>
            <a:ext cx="4279776" cy="273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853" y="620688"/>
            <a:ext cx="4753635" cy="305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4580"/>
            <a:ext cx="4275632" cy="349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5" y="4117722"/>
            <a:ext cx="25202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887" y="620688"/>
            <a:ext cx="142081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6587670" y="3694969"/>
            <a:ext cx="12406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endParaRPr lang="ru-RU" sz="6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БЛЮДА ГРУЗИНСКОЙ КУХ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52509"/>
            <a:ext cx="2847443" cy="213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copypast.ru/uploads/posts/1361969981_1_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1"/>
            <a:ext cx="2700095" cy="1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3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320480" cy="544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62162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42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уно барана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88640"/>
            <a:ext cx="8856984" cy="6264696"/>
          </a:xfrm>
        </p:spPr>
      </p:pic>
    </p:spTree>
    <p:extLst>
      <p:ext uri="{BB962C8B-B14F-4D97-AF65-F5344CB8AC3E}">
        <p14:creationId xmlns:p14="http://schemas.microsoft.com/office/powerpoint/2010/main" val="178575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" y="61332"/>
            <a:ext cx="44577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55098"/>
            <a:ext cx="4541912" cy="372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6408712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9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28</Words>
  <Application>Microsoft Office PowerPoint</Application>
  <PresentationFormat>Экран (4:3)</PresentationFormat>
  <Paragraphs>15</Paragraphs>
  <Slides>15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Праздник ???</vt:lpstr>
      <vt:lpstr>Презентация PowerPoint</vt:lpstr>
      <vt:lpstr>Презентация PowerPoint</vt:lpstr>
      <vt:lpstr>Презентация PowerPoint</vt:lpstr>
      <vt:lpstr>Cпасибо за внимание!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24</cp:revision>
  <dcterms:created xsi:type="dcterms:W3CDTF">2016-02-25T16:04:03Z</dcterms:created>
  <dcterms:modified xsi:type="dcterms:W3CDTF">2017-01-19T20:21:48Z</dcterms:modified>
</cp:coreProperties>
</file>