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63688" y="548680"/>
            <a:ext cx="5832648" cy="547260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2627784" y="1412776"/>
            <a:ext cx="4176464" cy="38164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тема</a:t>
            </a:r>
            <a:endParaRPr lang="ru-RU" sz="6600" dirty="0"/>
          </a:p>
        </p:txBody>
      </p:sp>
      <p:sp>
        <p:nvSpPr>
          <p:cNvPr id="4" name="Овал 3"/>
          <p:cNvSpPr/>
          <p:nvPr/>
        </p:nvSpPr>
        <p:spPr>
          <a:xfrm>
            <a:off x="3419872" y="2132856"/>
            <a:ext cx="2592288" cy="2304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событие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620688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слово</a:t>
            </a:r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086600" cy="87518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Домашнее задание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8136904" cy="5184576"/>
          </a:xfrm>
        </p:spPr>
        <p:txBody>
          <a:bodyPr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bg1"/>
                </a:solidFill>
              </a:rPr>
              <a:t>Прочтите повесть А. Чехова «Дуэль». Авторы учебника в статье «Нравственный идеал А. Чехова» напоминают сюжет, придуманный писателем; сюжет о том, как </a:t>
            </a:r>
            <a:r>
              <a:rPr lang="ru-RU" sz="3000" i="1" dirty="0" smtClean="0">
                <a:solidFill>
                  <a:schemeClr val="bg1"/>
                </a:solidFill>
              </a:rPr>
              <a:t>«…</a:t>
            </a:r>
            <a:r>
              <a:rPr lang="ru-RU" sz="3000" i="1" dirty="0" smtClean="0"/>
              <a:t>молодой человек выдавливает из себя по капле раба, </a:t>
            </a:r>
            <a:r>
              <a:rPr lang="ru-RU" sz="3000" i="1" dirty="0" smtClean="0">
                <a:solidFill>
                  <a:schemeClr val="bg1"/>
                </a:solidFill>
              </a:rPr>
              <a:t>как он, проснувшись в одно прекрасное утро, чувствует, что в его жилах течет уже не рабская кровь, а настоящая человеческая...»</a:t>
            </a:r>
            <a:r>
              <a:rPr lang="ru-RU" sz="3000" dirty="0" smtClean="0">
                <a:solidFill>
                  <a:schemeClr val="bg1"/>
                </a:solidFill>
              </a:rPr>
              <a:t> </a:t>
            </a:r>
            <a:r>
              <a:rPr lang="ru-RU" sz="3000" i="1" dirty="0" smtClean="0"/>
              <a:t>Сопоставьте данный сюжет с сюжетом повести «Дуэль».</a:t>
            </a:r>
            <a:r>
              <a:rPr lang="ru-RU" sz="3000" i="1" dirty="0" smtClean="0">
                <a:solidFill>
                  <a:schemeClr val="bg1"/>
                </a:solidFill>
              </a:rPr>
              <a:t> </a:t>
            </a:r>
            <a:r>
              <a:rPr lang="ru-RU" sz="3000" dirty="0" smtClean="0">
                <a:solidFill>
                  <a:schemeClr val="bg1"/>
                </a:solidFill>
              </a:rPr>
              <a:t>Ответьте на вопрос: </a:t>
            </a:r>
            <a:r>
              <a:rPr lang="ru-RU" sz="3000" i="1" dirty="0" smtClean="0"/>
              <a:t>«Какой путь к </a:t>
            </a:r>
            <a:r>
              <a:rPr lang="ru-RU" sz="3000" i="1" dirty="0" err="1" smtClean="0"/>
              <a:t>вочеловечиванию</a:t>
            </a:r>
            <a:r>
              <a:rPr lang="ru-RU" sz="3000" i="1" dirty="0" smtClean="0"/>
              <a:t> выбран писателем: путь выдавливания из себя по капле раба или путь впитывания в себя по капле раба (если говорить о рабе морали)?</a:t>
            </a:r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086600" cy="73116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Домашнее задание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848872" cy="4248472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Найдите и объясните </a:t>
            </a:r>
            <a:r>
              <a:rPr lang="ru-RU" sz="2800" i="1" dirty="0" smtClean="0"/>
              <a:t>интерпретационные параллели</a:t>
            </a:r>
            <a:r>
              <a:rPr lang="ru-RU" sz="2800" dirty="0" smtClean="0">
                <a:solidFill>
                  <a:schemeClr val="bg1"/>
                </a:solidFill>
              </a:rPr>
              <a:t> повести и фрагментов «Ералаша», мультфильма, использованных в </a:t>
            </a:r>
            <a:r>
              <a:rPr lang="ru-RU" sz="2800" dirty="0" err="1" smtClean="0">
                <a:solidFill>
                  <a:schemeClr val="bg1"/>
                </a:solidFill>
              </a:rPr>
              <a:t>буктрейлере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</a:p>
          <a:p>
            <a:pPr lvl="0"/>
            <a:endParaRPr lang="ru-RU" sz="2800" dirty="0" smtClean="0">
              <a:solidFill>
                <a:schemeClr val="bg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Объясните, почему в </a:t>
            </a:r>
            <a:r>
              <a:rPr lang="ru-RU" sz="2800" dirty="0" err="1" smtClean="0">
                <a:solidFill>
                  <a:schemeClr val="bg1"/>
                </a:solidFill>
              </a:rPr>
              <a:t>буктрейлере</a:t>
            </a:r>
            <a:r>
              <a:rPr lang="ru-RU" sz="2800" dirty="0" smtClean="0">
                <a:solidFill>
                  <a:schemeClr val="bg1"/>
                </a:solidFill>
              </a:rPr>
              <a:t> при интерпретации повести использована </a:t>
            </a:r>
            <a:r>
              <a:rPr lang="ru-RU" sz="2800" i="1" dirty="0" smtClean="0"/>
              <a:t>театральная «кухня»</a:t>
            </a: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ru-RU" sz="2800" i="1" dirty="0" smtClean="0"/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театральные звонки, «программки», репетиции, спектакль?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086600" cy="73116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Домашнее задание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7848872" cy="4608512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bg1"/>
                </a:solidFill>
              </a:rPr>
              <a:t>Выразите своё </a:t>
            </a:r>
            <a:r>
              <a:rPr lang="ru-RU" sz="3000" i="1" dirty="0" smtClean="0"/>
              <a:t>отношение к </a:t>
            </a:r>
            <a:r>
              <a:rPr lang="ru-RU" sz="3000" i="1" dirty="0" err="1" smtClean="0"/>
              <a:t>буктрейлеру</a:t>
            </a:r>
            <a:r>
              <a:rPr lang="ru-RU" sz="3000" i="1" dirty="0" smtClean="0"/>
              <a:t>  как к жанру анонса книги, её рекламы</a:t>
            </a:r>
            <a:r>
              <a:rPr lang="ru-RU" sz="3000" dirty="0" smtClean="0">
                <a:solidFill>
                  <a:schemeClr val="bg1"/>
                </a:solidFill>
              </a:rPr>
              <a:t>. Определите </a:t>
            </a:r>
            <a:r>
              <a:rPr lang="ru-RU" sz="3000" i="1" dirty="0" smtClean="0"/>
              <a:t>отличительные черты </a:t>
            </a:r>
            <a:r>
              <a:rPr lang="ru-RU" sz="3000" dirty="0" err="1" smtClean="0">
                <a:solidFill>
                  <a:schemeClr val="bg1"/>
                </a:solidFill>
              </a:rPr>
              <a:t>буктрейлера</a:t>
            </a:r>
            <a:r>
              <a:rPr lang="ru-RU" sz="3000" dirty="0" smtClean="0">
                <a:solidFill>
                  <a:schemeClr val="bg1"/>
                </a:solidFill>
              </a:rPr>
              <a:t> и аннотации, рецензии.</a:t>
            </a:r>
          </a:p>
          <a:p>
            <a:pPr lvl="0"/>
            <a:endParaRPr lang="ru-RU" sz="2800" dirty="0" smtClean="0">
              <a:solidFill>
                <a:schemeClr val="bg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bg1"/>
                </a:solidFill>
              </a:rPr>
              <a:t>Подготовьте свой </a:t>
            </a:r>
            <a:r>
              <a:rPr lang="ru-RU" sz="3000" dirty="0" err="1" smtClean="0">
                <a:solidFill>
                  <a:schemeClr val="bg1"/>
                </a:solidFill>
              </a:rPr>
              <a:t>буктрейлер</a:t>
            </a:r>
            <a:r>
              <a:rPr lang="ru-RU" sz="3000" dirty="0" smtClean="0">
                <a:solidFill>
                  <a:schemeClr val="bg1"/>
                </a:solidFill>
              </a:rPr>
              <a:t>.                          (Снимите своё </a:t>
            </a:r>
            <a:r>
              <a:rPr lang="ru-RU" sz="3000" i="1" dirty="0" smtClean="0"/>
              <a:t>рекламное «кино»</a:t>
            </a:r>
            <a:r>
              <a:rPr lang="ru-RU" sz="3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r>
              <a:rPr lang="ru-RU" sz="3000" i="1" dirty="0" smtClean="0"/>
              <a:t> </a:t>
            </a:r>
            <a:r>
              <a:rPr lang="ru-RU" sz="3000" dirty="0" smtClean="0">
                <a:solidFill>
                  <a:schemeClr val="bg1"/>
                </a:solidFill>
              </a:rPr>
              <a:t>отобрав литературный материал, исполнив роли героев повести.)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201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Домашнее задание</vt:lpstr>
      <vt:lpstr>Домашнее задание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18</cp:revision>
  <dcterms:created xsi:type="dcterms:W3CDTF">2017-01-02T15:57:36Z</dcterms:created>
  <dcterms:modified xsi:type="dcterms:W3CDTF">2017-01-09T17:54:51Z</dcterms:modified>
</cp:coreProperties>
</file>