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60" r:id="rId6"/>
    <p:sldId id="261" r:id="rId7"/>
    <p:sldId id="264" r:id="rId8"/>
    <p:sldId id="265" r:id="rId9"/>
    <p:sldId id="266" r:id="rId10"/>
    <p:sldId id="269" r:id="rId11"/>
    <p:sldId id="270" r:id="rId12"/>
    <p:sldId id="275" r:id="rId13"/>
    <p:sldId id="271" r:id="rId14"/>
    <p:sldId id="272" r:id="rId15"/>
    <p:sldId id="274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653E20-87B1-42DE-A2AC-952B1FEE4CE5}">
          <p14:sldIdLst>
            <p14:sldId id="256"/>
            <p14:sldId id="268"/>
            <p14:sldId id="257"/>
            <p14:sldId id="258"/>
            <p14:sldId id="260"/>
            <p14:sldId id="261"/>
            <p14:sldId id="264"/>
            <p14:sldId id="265"/>
            <p14:sldId id="266"/>
            <p14:sldId id="269"/>
            <p14:sldId id="270"/>
            <p14:sldId id="275"/>
            <p14:sldId id="271"/>
            <p14:sldId id="272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 autoAdjust="0"/>
    <p:restoredTop sz="95848" autoAdjust="0"/>
  </p:normalViewPr>
  <p:slideViewPr>
    <p:cSldViewPr>
      <p:cViewPr varScale="1">
        <p:scale>
          <a:sx n="67" d="100"/>
          <a:sy n="67" d="100"/>
        </p:scale>
        <p:origin x="-6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F1BD0-3B09-4E24-9C18-8859039DCD17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0294-1A8D-4D2D-8315-417EC0693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1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0294-1A8D-4D2D-8315-417EC0693D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A0294-1A8D-4D2D-8315-417EC0693D0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FAE67D-4A44-45E4-BF39-683704E81580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217ECC-C5CA-4644-8FC0-114E7FF29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r>
              <a:rPr lang="ru-RU" sz="2800" b="1" i="1" u="sng" dirty="0"/>
              <a:t>Физика – это наука о природе в самом общем смысле. Она изучает </a:t>
            </a:r>
            <a:r>
              <a:rPr lang="ru-RU" sz="2800" b="1" i="1" u="sng" dirty="0" smtClean="0"/>
              <a:t>механические</a:t>
            </a:r>
            <a:r>
              <a:rPr lang="ru-RU" sz="2800" b="1" i="1" u="sng" dirty="0"/>
              <a:t>, электрические, магнитные, тепловые, звуковые и световые явления. </a:t>
            </a:r>
            <a:r>
              <a:rPr lang="ru-RU" sz="2800" b="1" i="1" u="sng" dirty="0" smtClean="0"/>
              <a:t>Физику </a:t>
            </a:r>
            <a:r>
              <a:rPr lang="ru-RU" sz="2800" b="1" i="1" u="sng" dirty="0"/>
              <a:t>называют «фундаментальной наукой». Поэтому ее законы </a:t>
            </a:r>
            <a:r>
              <a:rPr lang="ru-RU" sz="2800" b="1" i="1" u="sng" dirty="0" smtClean="0"/>
              <a:t>используются практически </a:t>
            </a:r>
            <a:r>
              <a:rPr lang="ru-RU" sz="2800" b="1" i="1" u="sng" dirty="0"/>
              <a:t>во всех </a:t>
            </a:r>
            <a:r>
              <a:rPr lang="ru-RU" sz="2800" b="1" i="1" u="sng" dirty="0" smtClean="0"/>
              <a:t>направлениях: </a:t>
            </a:r>
            <a:r>
              <a:rPr lang="ru-RU" sz="2800" b="1" i="1" u="sng" dirty="0"/>
              <a:t>медицине, строительстве, во всех областях, </a:t>
            </a:r>
            <a:r>
              <a:rPr lang="ru-RU" sz="2800" b="1" i="1" u="sng" dirty="0" smtClean="0"/>
              <a:t>связанных </a:t>
            </a:r>
            <a:r>
              <a:rPr lang="ru-RU" sz="2800" b="1" i="1" u="sng" dirty="0"/>
              <a:t>с техникой, в электронике и электротехнике, оптике, астрономии, геодезии </a:t>
            </a:r>
            <a:r>
              <a:rPr lang="ru-RU" sz="2800" b="1" i="1" u="sng" dirty="0" smtClean="0"/>
              <a:t>и т.д</a:t>
            </a:r>
            <a:r>
              <a:rPr lang="ru-RU" sz="2800" b="1" i="1" u="sng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ru-RU" sz="4800" i="1" dirty="0" smtClean="0"/>
              <a:t>ФИЗИКА В МОЕЙ </a:t>
            </a:r>
            <a:r>
              <a:rPr lang="ru-RU" sz="4800" i="1" dirty="0" smtClean="0"/>
              <a:t>БУДУЩЕЙ ПРОФЕССИИ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4292410996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556792"/>
            <a:ext cx="9144000" cy="3312369"/>
          </a:xfrm>
        </p:spPr>
        <p:txBody>
          <a:bodyPr/>
          <a:lstStyle/>
          <a:p>
            <a:r>
              <a:rPr lang="ru-RU" b="1" i="1" u="sng" dirty="0" smtClean="0"/>
              <a:t>Очень важными разделами физики для повара являются молекулярная физика и термодинамика. Как говорится- хороший результат случайным быть не может…Так, для приготовления хорошего бифштекса, необходимо его положить на горячую сковороду и добавить небольшое количество жира или масла. </a:t>
            </a:r>
          </a:p>
          <a:p>
            <a:r>
              <a:rPr lang="ru-RU" b="1" i="1" u="sng" dirty="0" smtClean="0"/>
              <a:t>Масло закупорит отверстия в мясе и оно </a:t>
            </a:r>
            <a:r>
              <a:rPr lang="ru-RU" b="1" i="1" u="sng" dirty="0" smtClean="0">
                <a:solidFill>
                  <a:schemeClr val="accent6"/>
                </a:solidFill>
              </a:rPr>
              <a:t>приготовится сочным</a:t>
            </a:r>
            <a:endParaRPr lang="ru-RU" b="1" i="1" u="sng" dirty="0">
              <a:solidFill>
                <a:schemeClr val="accent6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12776"/>
          </a:xfrm>
        </p:spPr>
        <p:txBody>
          <a:bodyPr/>
          <a:lstStyle/>
          <a:p>
            <a:r>
              <a:rPr lang="ru-RU" i="1" dirty="0" smtClean="0"/>
              <a:t>ФИЗИКА В ПРОФЕССИИ ПОВАРА</a:t>
            </a:r>
            <a:endParaRPr lang="ru-RU" dirty="0"/>
          </a:p>
        </p:txBody>
      </p:sp>
      <p:pic>
        <p:nvPicPr>
          <p:cNvPr id="4" name="Рисунок 3" descr="1lOgoUhpHU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313756"/>
            <a:ext cx="4788024" cy="2544244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4429125"/>
            <a:ext cx="4211960" cy="2428875"/>
          </a:xfrm>
          <a:prstGeom prst="rect">
            <a:avLst/>
          </a:prstGeom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7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556793"/>
            <a:ext cx="8964488" cy="2592287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>
                <a:solidFill>
                  <a:schemeClr val="accent6"/>
                </a:solidFill>
              </a:rPr>
              <a:t>Профессия фотографа тесно связана с наукой </a:t>
            </a:r>
            <a:r>
              <a:rPr lang="en-US" b="1" i="1" u="sng" dirty="0" smtClean="0">
                <a:solidFill>
                  <a:schemeClr val="accent6"/>
                </a:solidFill>
              </a:rPr>
              <a:t>“</a:t>
            </a:r>
            <a:r>
              <a:rPr lang="ru-RU" b="1" i="1" u="sng" dirty="0" smtClean="0">
                <a:solidFill>
                  <a:schemeClr val="accent6"/>
                </a:solidFill>
              </a:rPr>
              <a:t>Физика</a:t>
            </a:r>
            <a:r>
              <a:rPr lang="en-US" b="1" i="1" u="sng" dirty="0" smtClean="0">
                <a:solidFill>
                  <a:schemeClr val="accent6"/>
                </a:solidFill>
              </a:rPr>
              <a:t>”</a:t>
            </a:r>
            <a:r>
              <a:rPr lang="ru-RU" b="1" i="1" u="sng" dirty="0" smtClean="0"/>
              <a:t>. </a:t>
            </a:r>
          </a:p>
          <a:p>
            <a:r>
              <a:rPr lang="ru-RU" b="1" i="1" u="sng" dirty="0" smtClean="0"/>
              <a:t>Такие понятия как фокус , линза и т.п. относятся к этой профессии .</a:t>
            </a:r>
          </a:p>
          <a:p>
            <a:r>
              <a:rPr lang="ru-RU" b="1" i="1" u="sng" dirty="0" smtClean="0"/>
              <a:t>Главным элементом аппаратуры является </a:t>
            </a:r>
            <a:r>
              <a:rPr lang="ru-RU" b="1" i="1" u="sng" dirty="0" smtClean="0">
                <a:solidFill>
                  <a:schemeClr val="accent6"/>
                </a:solidFill>
              </a:rPr>
              <a:t>линза</a:t>
            </a:r>
            <a:r>
              <a:rPr lang="ru-RU" b="1" i="1" u="sng" dirty="0" smtClean="0"/>
              <a:t>. Без нее не было бы ни микроскопа, ни телескопа, ни очков… А это значит, что  Многие  люди, которым за 50, не могли бы читать, биологи изучать клетку, а астрономы космос .</a:t>
            </a:r>
          </a:p>
          <a:p>
            <a:r>
              <a:rPr lang="ru-RU" b="1" i="1" u="sng" dirty="0" smtClean="0"/>
              <a:t> </a:t>
            </a:r>
            <a:endParaRPr lang="ru-RU" b="1" i="1" u="sng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8964488" cy="1412776"/>
          </a:xfrm>
        </p:spPr>
        <p:txBody>
          <a:bodyPr/>
          <a:lstStyle/>
          <a:p>
            <a:r>
              <a:rPr lang="ru-RU" i="1" dirty="0" smtClean="0"/>
              <a:t>ФИЗИКА В ПРОФЕССИИ ФОТОГРАФА</a:t>
            </a:r>
            <a:endParaRPr lang="ru-RU" dirty="0"/>
          </a:p>
        </p:txBody>
      </p:sp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429125"/>
            <a:ext cx="2428875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85109"/>
            <a:ext cx="2572891" cy="257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d592e3f2e19366cbbe2e5e43c3d07c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191000"/>
            <a:ext cx="252028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8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3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8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" y="2564904"/>
            <a:ext cx="6372199" cy="4293095"/>
          </a:xfrm>
        </p:spPr>
        <p:txBody>
          <a:bodyPr/>
          <a:lstStyle/>
          <a:p>
            <a:r>
              <a:rPr lang="ru-RU" b="1" i="1" u="sng" dirty="0" smtClean="0"/>
              <a:t>Тут физику применяют для решения проблем обогащения ядерной энергией.</a:t>
            </a:r>
          </a:p>
          <a:p>
            <a:r>
              <a:rPr lang="ru-RU" b="1" i="1" u="sng" dirty="0" smtClean="0"/>
              <a:t>Физики-ядерщики вместе с физиками-атомщиками изучают строение атома и процессы в нем и не редко делают великие открытия открытия.</a:t>
            </a:r>
            <a:endParaRPr lang="ru-RU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93167"/>
          </a:xfrm>
        </p:spPr>
        <p:txBody>
          <a:bodyPr/>
          <a:lstStyle/>
          <a:p>
            <a:r>
              <a:rPr lang="ru-RU" i="1" dirty="0" smtClean="0"/>
              <a:t>ФИЗИКА В ПРОФЕССИИ ИНЖЕНЕР ПО ЯДЕРНОЙ ТЕХНИКЕ</a:t>
            </a:r>
            <a:endParaRPr lang="ru-RU" i="1" dirty="0"/>
          </a:p>
        </p:txBody>
      </p:sp>
      <p:pic>
        <p:nvPicPr>
          <p:cNvPr id="4" name="Рисунок 3" descr="Sozdat-TSentr-yadernykh-issledovaniy-Azerbaydzhana-pomozhet-frantsuzskaya-Ar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499428"/>
            <a:ext cx="3491880" cy="2358572"/>
          </a:xfrm>
          <a:prstGeom prst="rect">
            <a:avLst/>
          </a:prstGeom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Использование двигателей внутреннего сгорания, развитие машиностроения, авиационной промышленности стало возможным с открытием все новых и новых нефтяных месторождений. Огромные запасы нефти позволяют развивать индустрию.</a:t>
            </a:r>
          </a:p>
          <a:p>
            <a:r>
              <a:rPr lang="ru-RU" b="1" i="1" u="sng" dirty="0" smtClean="0"/>
              <a:t>В этой профессии исследователи открывают все новые способы улучшения добычи нефти и природного газа.</a:t>
            </a:r>
          </a:p>
          <a:p>
            <a:endParaRPr lang="ru-RU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93167"/>
          </a:xfrm>
        </p:spPr>
        <p:txBody>
          <a:bodyPr/>
          <a:lstStyle/>
          <a:p>
            <a:r>
              <a:rPr lang="ru-RU" i="1" dirty="0" smtClean="0"/>
              <a:t>ФИЗИКА В ПРОФЕССИИ</a:t>
            </a:r>
            <a:br>
              <a:rPr lang="ru-RU" i="1" dirty="0" smtClean="0"/>
            </a:br>
            <a:r>
              <a:rPr lang="ru-RU" i="1" dirty="0" smtClean="0"/>
              <a:t>ИНЖЕНЕР-НЕФТЯНИК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5104"/>
            <a:ext cx="9144000" cy="2492896"/>
          </a:xfrm>
          <a:prstGeom prst="rect">
            <a:avLst/>
          </a:prstGeom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2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3096344"/>
          </a:xfrm>
        </p:spPr>
        <p:txBody>
          <a:bodyPr/>
          <a:lstStyle/>
          <a:p>
            <a:r>
              <a:rPr lang="ru-RU" b="1" i="1" u="sng" dirty="0" smtClean="0"/>
              <a:t>Обязательно должен знать физику и понимать суть физических процессов конструктор ракет, космических станций, спутников, противоракетных систем…</a:t>
            </a:r>
          </a:p>
          <a:p>
            <a:endParaRPr lang="ru-RU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93167"/>
          </a:xfrm>
        </p:spPr>
        <p:txBody>
          <a:bodyPr/>
          <a:lstStyle/>
          <a:p>
            <a:r>
              <a:rPr lang="ru-RU" i="1" dirty="0" smtClean="0"/>
              <a:t>Физика в </a:t>
            </a:r>
            <a:r>
              <a:rPr lang="ru-RU" i="1" dirty="0" err="1" smtClean="0"/>
              <a:t>машино-,авиа</a:t>
            </a:r>
            <a:r>
              <a:rPr lang="ru-RU" i="1" dirty="0" smtClean="0"/>
              <a:t>- и ракетостроении</a:t>
            </a:r>
            <a:endParaRPr lang="ru-RU" i="1" dirty="0"/>
          </a:p>
        </p:txBody>
      </p:sp>
      <p:pic>
        <p:nvPicPr>
          <p:cNvPr id="4" name="Рисунок 3" descr="raket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9144000" cy="3789040"/>
          </a:xfrm>
          <a:prstGeom prst="rect">
            <a:avLst/>
          </a:prstGeom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8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" y="2996952"/>
            <a:ext cx="6948264" cy="3861047"/>
          </a:xfrm>
        </p:spPr>
        <p:txBody>
          <a:bodyPr>
            <a:normAutofit lnSpcReduction="10000"/>
          </a:bodyPr>
          <a:lstStyle/>
          <a:p>
            <a:r>
              <a:rPr lang="ru-RU" b="1" i="1" u="sng" dirty="0" smtClean="0"/>
              <a:t>В современной жизни появилась масса средств информационных технологий, с помощью которых можно создавать презентации к урокам, воссоздавать эксперименты и научные открытия древних учёных, и всё это при помощи анимации, растровой и векторной графики, видео. Все эти способы сильно облегчают жизнь современным учителям и преподавателям.</a:t>
            </a:r>
          </a:p>
          <a:p>
            <a:r>
              <a:rPr lang="ru-RU" b="1" i="1" u="sng" dirty="0" smtClean="0"/>
              <a:t>Импульс превращается в цифры, цифры в двоичный код… поэтому физика присутствует  в информатике.</a:t>
            </a:r>
            <a:endParaRPr lang="ru-RU" b="1" i="1" u="sng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684568" cy="1817440"/>
          </a:xfrm>
        </p:spPr>
        <p:txBody>
          <a:bodyPr/>
          <a:lstStyle/>
          <a:p>
            <a:r>
              <a:rPr lang="ru-RU" sz="4800" i="1" dirty="0" smtClean="0"/>
              <a:t>Специалист по информатике и компьютерным технологиям</a:t>
            </a:r>
            <a:endParaRPr lang="ru-RU" sz="4800" i="1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3168352" cy="3068960"/>
          </a:xfrm>
          <a:prstGeom prst="rect">
            <a:avLst/>
          </a:prstGeom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hranatruda-napredpriyat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19064" cy="6858000"/>
          </a:xfrm>
          <a:prstGeom prst="rect">
            <a:avLst/>
          </a:prstGeom>
        </p:spPr>
      </p:pic>
      <p:pic>
        <p:nvPicPr>
          <p:cNvPr id="6" name="Рисунок 5" descr="138985_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984" y="0"/>
            <a:ext cx="9155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>
            <a:off x="1763688" y="3861048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499992" y="4149080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Рисунок 12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844408"/>
            <a:ext cx="3024336" cy="2013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Рисунок 16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652637"/>
            <a:ext cx="3312368" cy="2205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Рисунок 26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35308" y="0"/>
            <a:ext cx="3308692" cy="18625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5292080" y="1628800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9" name="Рисунок 38" descr="ac9c22ccd19e4b7af424802422701bf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5808" y="2204864"/>
            <a:ext cx="1728192" cy="33520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41" name="Прямая со стрелкой 40"/>
          <p:cNvCxnSpPr/>
          <p:nvPr/>
        </p:nvCxnSpPr>
        <p:spPr>
          <a:xfrm>
            <a:off x="5868144" y="3212976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2" name="Рисунок 41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995936" cy="174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44" name="Прямая со стрелкой 43"/>
          <p:cNvCxnSpPr/>
          <p:nvPr/>
        </p:nvCxnSpPr>
        <p:spPr>
          <a:xfrm flipH="1" flipV="1">
            <a:off x="899592" y="1628800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5" name="Рисунок 44" descr="13186929-Background-with-physical-formulas-Stock-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47326" y="1916832"/>
            <a:ext cx="416483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l"/>
            <a:r>
              <a:rPr lang="ru-RU" i="1" dirty="0" smtClean="0"/>
              <a:t>ФИЗИКА В СТРОИТЕЛЬСТВЕ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8604448" cy="3096344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u="sng" dirty="0" smtClean="0">
                <a:solidFill>
                  <a:schemeClr val="tx1"/>
                </a:solidFill>
              </a:rPr>
              <a:t>Строительная </a:t>
            </a:r>
            <a:r>
              <a:rPr lang="ru-RU" sz="3200" b="1" i="1" u="sng" dirty="0">
                <a:solidFill>
                  <a:schemeClr val="tx1"/>
                </a:solidFill>
              </a:rPr>
              <a:t>физика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детально изучает </a:t>
            </a:r>
            <a:r>
              <a:rPr lang="ru-RU" sz="3200" b="1" i="1" u="sng" dirty="0">
                <a:solidFill>
                  <a:schemeClr val="tx1"/>
                </a:solidFill>
              </a:rPr>
              <a:t>явления и процессы, связанные со строительством и эксплуатацией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зданий </a:t>
            </a:r>
            <a:r>
              <a:rPr lang="ru-RU" sz="3200" b="1" i="1" u="sng" dirty="0">
                <a:solidFill>
                  <a:schemeClr val="tx1"/>
                </a:solidFill>
              </a:rPr>
              <a:t>и сооружений. Эти явления и свойства характеризуются физическими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величинами</a:t>
            </a:r>
            <a:r>
              <a:rPr lang="ru-RU" sz="3200" b="1" i="1" u="sng" dirty="0">
                <a:solidFill>
                  <a:schemeClr val="tx1"/>
                </a:solidFill>
              </a:rPr>
              <a:t>. Строительная деятельность неразрывно связана с определенными </a:t>
            </a:r>
            <a:r>
              <a:rPr lang="ru-RU" sz="3200" b="1" i="1" u="sng" dirty="0" smtClean="0">
                <a:solidFill>
                  <a:schemeClr val="tx1"/>
                </a:solidFill>
              </a:rPr>
              <a:t>условиями </a:t>
            </a:r>
            <a:r>
              <a:rPr lang="ru-RU" sz="3200" b="1" i="1" u="sng" dirty="0">
                <a:solidFill>
                  <a:schemeClr val="tx1"/>
                </a:solidFill>
              </a:rPr>
              <a:t>среды: температура, влажность, состав воздуха, плотность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вещества.</a:t>
            </a:r>
            <a:endParaRPr lang="ru-RU" sz="3200" b="1" i="1" u="sng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20" y="3933057"/>
            <a:ext cx="283287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221088"/>
            <a:ext cx="3240360" cy="2428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149080"/>
            <a:ext cx="282751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6129765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3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64087" cy="686494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79" y="0"/>
            <a:ext cx="3851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3988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Сначала нужно изучить местность, где будет проходить строительство. Этим занимаются </a:t>
            </a:r>
            <a:r>
              <a:rPr lang="ru-RU" sz="2800" b="1" i="1" u="sng" dirty="0" smtClean="0">
                <a:solidFill>
                  <a:schemeClr val="accent6"/>
                </a:solidFill>
              </a:rPr>
              <a:t>геодезисты</a:t>
            </a:r>
            <a:r>
              <a:rPr lang="ru-RU" sz="2800" b="1" i="1" u="sng" dirty="0" smtClean="0"/>
              <a:t>. Инженерная геодезия изучает методы и средства геодезических работ при проектировании, строительстве и эксплуатации различных инженерных сооружений. Задачи геодезии решаются на основе результатов специальных измерений, выполняемых с помощью геодезических приборов, так как необходимо оценить участок предполагаемого строительства. необходимо получить информацию о рельефе местности. Все эти расчеты служат основой для</a:t>
            </a:r>
          </a:p>
          <a:p>
            <a:r>
              <a:rPr lang="ru-RU" sz="2800" b="1" i="1" u="sng" dirty="0" smtClean="0"/>
              <a:t>проектирования сооружений и зданий. </a:t>
            </a:r>
            <a:r>
              <a:rPr lang="ru-RU" sz="2800" b="1" i="1" u="sng" dirty="0" smtClean="0">
                <a:solidFill>
                  <a:schemeClr val="accent6"/>
                </a:solidFill>
              </a:rPr>
              <a:t>И здесь никак не обойтись без законов физики!</a:t>
            </a:r>
            <a:endParaRPr lang="ru-RU" sz="2800" b="1" i="1" u="sng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71239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99"/>
            <a:ext cx="9144000" cy="1477085"/>
          </a:xfrm>
        </p:spPr>
        <p:txBody>
          <a:bodyPr/>
          <a:lstStyle/>
          <a:p>
            <a:pPr algn="l"/>
            <a:r>
              <a:rPr lang="ru-RU" i="1" dirty="0" smtClean="0"/>
              <a:t>ФИЗИКА В ПРОФЕССИИ АРХИТЕКТОРА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3888432"/>
          </a:xfrm>
        </p:spPr>
        <p:txBody>
          <a:bodyPr>
            <a:normAutofit lnSpcReduction="10000"/>
          </a:bodyPr>
          <a:lstStyle/>
          <a:p>
            <a:r>
              <a:rPr lang="ru-RU" sz="3200" b="1" i="1" u="sng" dirty="0">
                <a:solidFill>
                  <a:schemeClr val="tx1"/>
                </a:solidFill>
              </a:rPr>
              <a:t>Профессия архитектора предполагает архитектурное проектирование на профессиональном уровне. В обязанности специалиста входят организация архитектурной среды, проектирование зданий и разработка объемно-планировочных и архитектурных решений.</a:t>
            </a:r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509120"/>
            <a:ext cx="47880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ools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97152"/>
            <a:ext cx="382957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8378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В архитектуре большое значение имеют законы физики которые помогают рассмотреть роль понятий УСТОЙЧИВОСТЬ,ПРОЧНОСТЬ,ЖЕСТКОСТЬ КОНСТРУКЦИЙ, а так же роль перекрытий и фундамента в строительстве зданий , деформацию элементов сооружений и </a:t>
            </a:r>
            <a:r>
              <a:rPr lang="ru-RU" sz="2800" b="1" i="1" u="sng" dirty="0" err="1" smtClean="0"/>
              <a:t>расчет.Использование</a:t>
            </a:r>
            <a:r>
              <a:rPr lang="ru-RU" sz="2800" b="1" i="1" u="sng" dirty="0" smtClean="0"/>
              <a:t> законов статики при строительстве мостов</a:t>
            </a:r>
            <a:r>
              <a:rPr lang="ru-RU" b="1" i="1" u="sng" dirty="0" smtClean="0"/>
              <a:t>.</a:t>
            </a:r>
            <a:endParaRPr lang="ru-RU" b="1" i="1" u="sng" dirty="0"/>
          </a:p>
        </p:txBody>
      </p:sp>
      <p:pic>
        <p:nvPicPr>
          <p:cNvPr id="2050" name="Picture 2" descr="C:\Users\NACHO\Desktop\1299902869_milleniu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13633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384" y="0"/>
            <a:ext cx="8305800" cy="1143000"/>
          </a:xfrm>
        </p:spPr>
        <p:txBody>
          <a:bodyPr/>
          <a:lstStyle/>
          <a:p>
            <a:pPr algn="l"/>
            <a:r>
              <a:rPr lang="ru-RU" i="1" dirty="0" smtClean="0"/>
              <a:t>ФИЗИКА В ПРОФЕССИИ  ВРАЧА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036496" cy="5301208"/>
          </a:xfrm>
        </p:spPr>
        <p:txBody>
          <a:bodyPr>
            <a:noAutofit/>
          </a:bodyPr>
          <a:lstStyle/>
          <a:p>
            <a:endParaRPr lang="ru-RU" sz="3200" b="1" i="1" u="sng" dirty="0" smtClean="0">
              <a:solidFill>
                <a:schemeClr val="tx1"/>
              </a:solidFill>
            </a:endParaRPr>
          </a:p>
          <a:p>
            <a:r>
              <a:rPr lang="ru-RU" sz="3200" b="1" i="1" u="sng" dirty="0" smtClean="0">
                <a:solidFill>
                  <a:schemeClr val="tx1"/>
                </a:solidFill>
              </a:rPr>
              <a:t>В </a:t>
            </a:r>
            <a:r>
              <a:rPr lang="ru-RU" sz="3200" b="1" i="1" u="sng" dirty="0">
                <a:solidFill>
                  <a:schemeClr val="tx1"/>
                </a:solidFill>
              </a:rPr>
              <a:t>настоящее время обширна линия соприкосновения </a:t>
            </a:r>
            <a:r>
              <a:rPr lang="ru-RU" sz="3200" b="1" i="1" u="sng" dirty="0" smtClean="0">
                <a:solidFill>
                  <a:schemeClr val="tx1"/>
                </a:solidFill>
              </a:rPr>
              <a:t>физики и </a:t>
            </a:r>
            <a:r>
              <a:rPr lang="ru-RU" sz="3200" b="1" i="1" u="sng" dirty="0" err="1" smtClean="0">
                <a:solidFill>
                  <a:schemeClr val="tx1"/>
                </a:solidFill>
              </a:rPr>
              <a:t>медецины</a:t>
            </a:r>
            <a:r>
              <a:rPr lang="ru-RU" sz="3200" b="1" i="1" u="sng" dirty="0" smtClean="0">
                <a:solidFill>
                  <a:schemeClr val="tx1"/>
                </a:solidFill>
              </a:rPr>
              <a:t>, </a:t>
            </a:r>
            <a:r>
              <a:rPr lang="ru-RU" sz="3200" b="1" i="1" u="sng" dirty="0">
                <a:solidFill>
                  <a:schemeClr val="tx1"/>
                </a:solidFill>
              </a:rPr>
              <a:t>и их контакты все время расширяются и упрочняются. Нет </a:t>
            </a:r>
            <a:r>
              <a:rPr lang="ru-RU" sz="3200" b="1" i="1" u="sng" dirty="0">
                <a:solidFill>
                  <a:schemeClr val="accent6"/>
                </a:solidFill>
              </a:rPr>
              <a:t>ни одной </a:t>
            </a:r>
            <a:r>
              <a:rPr lang="ru-RU" sz="3200" b="1" i="1" u="sng" dirty="0">
                <a:solidFill>
                  <a:schemeClr val="tx1"/>
                </a:solidFill>
              </a:rPr>
              <a:t>области медицины, где бы ни применялись физические </a:t>
            </a:r>
            <a:r>
              <a:rPr lang="ru-RU" sz="3200" b="1" i="1" u="sng" dirty="0" smtClean="0">
                <a:solidFill>
                  <a:schemeClr val="tx1"/>
                </a:solidFill>
              </a:rPr>
              <a:t>приборы </a:t>
            </a:r>
            <a:r>
              <a:rPr lang="ru-RU" sz="3200" b="1" i="1" u="sng" dirty="0">
                <a:solidFill>
                  <a:schemeClr val="tx1"/>
                </a:solidFill>
              </a:rPr>
              <a:t>для установления заболеваний и их лечений.</a:t>
            </a:r>
          </a:p>
        </p:txBody>
      </p:sp>
    </p:spTree>
    <p:extLst>
      <p:ext uri="{BB962C8B-B14F-4D97-AF65-F5344CB8AC3E}">
        <p14:creationId xmlns:p14="http://schemas.microsoft.com/office/powerpoint/2010/main" val="2891603443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4958" y="0"/>
            <a:ext cx="9178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Важнейшей частью организма человека является кровеносная система. Действие </a:t>
            </a:r>
            <a:r>
              <a:rPr lang="ru-RU" b="1" i="1" u="sng" dirty="0" smtClean="0">
                <a:solidFill>
                  <a:schemeClr val="accent6"/>
                </a:solidFill>
              </a:rPr>
              <a:t>кровеносной системы </a:t>
            </a:r>
            <a:r>
              <a:rPr lang="ru-RU" b="1" i="1" u="sng" dirty="0" smtClean="0"/>
              <a:t>человека можно сравнить с работой </a:t>
            </a:r>
            <a:r>
              <a:rPr lang="ru-RU" b="1" i="1" u="sng" dirty="0" smtClean="0">
                <a:solidFill>
                  <a:schemeClr val="accent6"/>
                </a:solidFill>
              </a:rPr>
              <a:t>гидравлической машины. Сердце </a:t>
            </a:r>
            <a:r>
              <a:rPr lang="ru-RU" b="1" i="1" u="sng" dirty="0" smtClean="0"/>
              <a:t>работает </a:t>
            </a:r>
            <a:r>
              <a:rPr lang="ru-RU" b="1" i="1" u="sng" dirty="0" smtClean="0">
                <a:solidFill>
                  <a:schemeClr val="accent6"/>
                </a:solidFill>
              </a:rPr>
              <a:t>подобно насосу,</a:t>
            </a:r>
            <a:r>
              <a:rPr lang="ru-RU" b="1" i="1" u="sng" dirty="0" smtClean="0"/>
              <a:t> который гонит кровь через кровеносные сосуды. Во время сжатия сердца кровь выталкивается из сердца в артерии, прохо­дит через клапаны, не пускающие ее обратно в сердце. Затем оно расслабляется и в продолжение этого времени наполняется кровью из вен и легких.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Открытие простых способов измерения кровяного давления облегчило врачам возможность распознавать болезни, признак которых </a:t>
            </a:r>
            <a:r>
              <a:rPr lang="ru-RU" b="1" i="1" u="sng" dirty="0" smtClean="0"/>
              <a:t>— </a:t>
            </a:r>
            <a:r>
              <a:rPr lang="ru-RU" b="1" i="1" u="sng" dirty="0" smtClean="0">
                <a:solidFill>
                  <a:schemeClr val="accent6"/>
                </a:solidFill>
              </a:rPr>
              <a:t>ненормальное давление крови</a:t>
            </a:r>
            <a:r>
              <a:rPr lang="ru-RU" b="1" i="1" u="sng" dirty="0" smtClean="0"/>
              <a:t>. </a:t>
            </a:r>
            <a:endParaRPr lang="ru-RU" b="1" i="1" u="sng" dirty="0"/>
          </a:p>
        </p:txBody>
      </p:sp>
      <p:pic>
        <p:nvPicPr>
          <p:cNvPr id="3074" name="Picture 2" descr="C:\Users\NACHO\Desktop\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20346"/>
      </p:ext>
    </p:extLst>
  </p:cSld>
  <p:clrMapOvr>
    <a:masterClrMapping/>
  </p:clrMapOvr>
  <p:transition advTm="3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707</Words>
  <Application>Microsoft Office PowerPoint</Application>
  <PresentationFormat>Экран (4:3)</PresentationFormat>
  <Paragraphs>34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ФИЗИКА В МОЕЙ БУДУЩЕЙ ПРОФЕССИИ</vt:lpstr>
      <vt:lpstr>Презентация PowerPoint</vt:lpstr>
      <vt:lpstr>ФИЗИКА В СТРОИТЕЛЬСТВЕ</vt:lpstr>
      <vt:lpstr>Презентация PowerPoint</vt:lpstr>
      <vt:lpstr>Презентация PowerPoint</vt:lpstr>
      <vt:lpstr>ФИЗИКА В ПРОФЕССИИ АРХИТЕКТОРА</vt:lpstr>
      <vt:lpstr>Презентация PowerPoint</vt:lpstr>
      <vt:lpstr>ФИЗИКА В ПРОФЕССИИ  ВРАЧА</vt:lpstr>
      <vt:lpstr>Презентация PowerPoint</vt:lpstr>
      <vt:lpstr>ФИЗИКА В ПРОФЕССИИ ПОВАРА</vt:lpstr>
      <vt:lpstr>ФИЗИКА В ПРОФЕССИИ ФОТОГРАФА</vt:lpstr>
      <vt:lpstr>ФИЗИКА В ПРОФЕССИИ ИНЖЕНЕР ПО ЯДЕРНОЙ ТЕХНИКЕ</vt:lpstr>
      <vt:lpstr>ФИЗИКА В ПРОФЕССИИ ИНЖЕНЕР-НЕФТЯНИК</vt:lpstr>
      <vt:lpstr>Физика в машино-,авиа- и ракетостроении</vt:lpstr>
      <vt:lpstr>Специалист по информатике и компьютерным технологиям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В МОЕЙ ПРОФЕССИИ</dc:title>
  <dc:creator>NACHO</dc:creator>
  <cp:lastModifiedBy>Пользователь</cp:lastModifiedBy>
  <cp:revision>29</cp:revision>
  <dcterms:created xsi:type="dcterms:W3CDTF">2016-12-21T17:18:46Z</dcterms:created>
  <dcterms:modified xsi:type="dcterms:W3CDTF">2017-01-12T07:55:05Z</dcterms:modified>
</cp:coreProperties>
</file>