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56" r:id="rId2"/>
    <p:sldId id="257" r:id="rId3"/>
    <p:sldId id="259" r:id="rId4"/>
    <p:sldId id="293" r:id="rId5"/>
    <p:sldId id="279" r:id="rId6"/>
    <p:sldId id="260" r:id="rId7"/>
    <p:sldId id="291" r:id="rId8"/>
    <p:sldId id="290" r:id="rId9"/>
    <p:sldId id="261" r:id="rId10"/>
    <p:sldId id="292" r:id="rId11"/>
    <p:sldId id="298" r:id="rId12"/>
    <p:sldId id="300" r:id="rId13"/>
    <p:sldId id="299" r:id="rId14"/>
    <p:sldId id="302" r:id="rId15"/>
    <p:sldId id="286" r:id="rId16"/>
    <p:sldId id="264" r:id="rId17"/>
    <p:sldId id="303" r:id="rId18"/>
    <p:sldId id="304" r:id="rId19"/>
    <p:sldId id="295" r:id="rId20"/>
    <p:sldId id="296" r:id="rId21"/>
    <p:sldId id="266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305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5595-C18E-4FD2-B755-A52E833A1DA0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F725-0D0B-4473-94D9-F74230DBC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35424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5595-C18E-4FD2-B755-A52E833A1DA0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F725-0D0B-4473-94D9-F74230DBC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998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5595-C18E-4FD2-B755-A52E833A1DA0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F725-0D0B-4473-94D9-F74230DBC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55507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5595-C18E-4FD2-B755-A52E833A1DA0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F725-0D0B-4473-94D9-F74230DBC1C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8906874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5595-C18E-4FD2-B755-A52E833A1DA0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F725-0D0B-4473-94D9-F74230DBC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48533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5595-C18E-4FD2-B755-A52E833A1DA0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F725-0D0B-4473-94D9-F74230DBC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395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5595-C18E-4FD2-B755-A52E833A1DA0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F725-0D0B-4473-94D9-F74230DBC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64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5595-C18E-4FD2-B755-A52E833A1DA0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F725-0D0B-4473-94D9-F74230DBC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956211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5595-C18E-4FD2-B755-A52E833A1DA0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F725-0D0B-4473-94D9-F74230DBC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43163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5595-C18E-4FD2-B755-A52E833A1DA0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F725-0D0B-4473-94D9-F74230DBC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53434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5595-C18E-4FD2-B755-A52E833A1DA0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F725-0D0B-4473-94D9-F74230DBC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80172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5595-C18E-4FD2-B755-A52E833A1DA0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F725-0D0B-4473-94D9-F74230DBC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19132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5595-C18E-4FD2-B755-A52E833A1DA0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F725-0D0B-4473-94D9-F74230DBC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64099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5595-C18E-4FD2-B755-A52E833A1DA0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F725-0D0B-4473-94D9-F74230DBC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44705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5595-C18E-4FD2-B755-A52E833A1DA0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F725-0D0B-4473-94D9-F74230DBC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38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5595-C18E-4FD2-B755-A52E833A1DA0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F725-0D0B-4473-94D9-F74230DBC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80635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5595-C18E-4FD2-B755-A52E833A1DA0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F725-0D0B-4473-94D9-F74230DBC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37202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57C5595-C18E-4FD2-B755-A52E833A1DA0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7F725-0D0B-4473-94D9-F74230DBC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7137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rony.ru/travmy-pokolenij/" TargetMode="External"/><Relationship Id="rId2" Type="http://schemas.openxmlformats.org/officeDocument/2006/relationships/hyperlink" Target="http://stylishe.ru/stili-odezhdy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ivemagazin.ru/" TargetMode="External"/><Relationship Id="rId4" Type="http://schemas.openxmlformats.org/officeDocument/2006/relationships/hyperlink" Target="http://www.fashion-fashion.ru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0158" y="643568"/>
            <a:ext cx="8504353" cy="1075063"/>
          </a:xfrm>
        </p:spPr>
        <p:txBody>
          <a:bodyPr/>
          <a:lstStyle/>
          <a:p>
            <a:r>
              <a:rPr lang="ru-RU" sz="3200" dirty="0"/>
              <a:t>Индивидуальный проект по дисциплине «История прически и костюма»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6085" y="3631624"/>
            <a:ext cx="8845875" cy="1854775"/>
          </a:xfrm>
        </p:spPr>
        <p:txBody>
          <a:bodyPr/>
          <a:lstStyle/>
          <a:p>
            <a:r>
              <a:rPr lang="ru-RU" dirty="0"/>
              <a:t>Тема: Стиль 20 – х годов с использованием образного макияжа</a:t>
            </a:r>
          </a:p>
          <a:p>
            <a:r>
              <a:rPr lang="ru-RU" dirty="0"/>
              <a:t>Выполнила: студентка Крутько Екатерина</a:t>
            </a:r>
          </a:p>
          <a:p>
            <a:r>
              <a:rPr lang="ru-RU" dirty="0"/>
              <a:t>Специальность: Стилистика и искусство визажа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75911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109" y="352540"/>
            <a:ext cx="3401064" cy="771180"/>
          </a:xfrm>
        </p:spPr>
        <p:txBody>
          <a:bodyPr/>
          <a:lstStyle/>
          <a:p>
            <a:r>
              <a:rPr lang="ru-RU" dirty="0"/>
              <a:t>Немое кино</a:t>
            </a:r>
            <a:br>
              <a:rPr lang="ru-RU" dirty="0"/>
            </a:br>
            <a:r>
              <a:rPr lang="ru-RU" dirty="0"/>
              <a:t>Танцы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44968" y="1425766"/>
            <a:ext cx="4040120" cy="484283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Одежда стала проще, но гораздо функциональнее. Немое кино превратилось в настоящую страсть. В нём находили всё, оно облегчало выбирать, жить, думать. </a:t>
            </a:r>
          </a:p>
          <a:p>
            <a:r>
              <a:rPr lang="ru-RU" dirty="0"/>
              <a:t>Началась эпоха джаза, появился фокстрот, слоуфокс, шимми. Танго, ранее непристойный танец, было допущено в самые благопристойные дома. Появился патефон. Танцы достигли своего апогея, танцевали все, в любое время суток. А новая одежда гармонировала с быстрыми ритмами танцев. Ежедневные танцы стёрли границы между будничной и праздничной одеждой. Воскресные прогулки за город также потребовали новой одежды.</a:t>
            </a:r>
          </a:p>
        </p:txBody>
      </p:sp>
      <p:pic>
        <p:nvPicPr>
          <p:cNvPr id="7" name="Picture 2" descr="Мода и стиль 20-х годов – плать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65" y="2385666"/>
            <a:ext cx="5551531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1.bp.blogspot.com/_kPKebvVPUIk/TFtp1_9TaVI/AAAAAAAAAs8/Q-kyKH0SMaM/s1600/Clara_Bow_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618" y="228866"/>
            <a:ext cx="2496422" cy="305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37027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874" y="125776"/>
            <a:ext cx="3401064" cy="436084"/>
          </a:xfrm>
        </p:spPr>
        <p:txBody>
          <a:bodyPr/>
          <a:lstStyle/>
          <a:p>
            <a:r>
              <a:rPr lang="ru-RU" dirty="0"/>
              <a:t>Пальто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3389" y="716096"/>
            <a:ext cx="4446628" cy="499064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Прямые силуэты пальто в стиле 20-х выполнялись с асимметричными застёжками, были варианты на одной застёжке или же пальто с запахом. В 20-е годы пальто было иногда короче платья, тогда такое пальто называли троакаром (пальто длиной в 3/4). Для пальто в то время часто выбирали клеточный </a:t>
            </a:r>
            <a:r>
              <a:rPr lang="ru-RU" dirty="0" err="1"/>
              <a:t>принт</a:t>
            </a:r>
            <a:r>
              <a:rPr lang="ru-RU" dirty="0"/>
              <a:t> – клетки «оконный переплёт», «тартан» средней величины.</a:t>
            </a:r>
          </a:p>
          <a:p>
            <a:pPr marL="0" indent="0">
              <a:buNone/>
            </a:pPr>
            <a:br>
              <a:rPr lang="ru-RU" dirty="0"/>
            </a:br>
            <a:endParaRPr lang="ru-RU" dirty="0"/>
          </a:p>
        </p:txBody>
      </p:sp>
      <p:pic>
        <p:nvPicPr>
          <p:cNvPr id="7170" name="Picture 2" descr="http://www.ellf.ru/uploads/posts/2012-06/1340025635_0-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981" y="234090"/>
            <a:ext cx="3107693" cy="421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Мода и стиль 20-х годов – самый подробный гид по 19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992" y="2616698"/>
            <a:ext cx="4292058" cy="365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82578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874" y="125776"/>
            <a:ext cx="3401064" cy="436084"/>
          </a:xfrm>
        </p:spPr>
        <p:txBody>
          <a:bodyPr/>
          <a:lstStyle/>
          <a:p>
            <a:r>
              <a:rPr lang="ru-RU" dirty="0"/>
              <a:t>Пальто</a:t>
            </a:r>
          </a:p>
        </p:txBody>
      </p:sp>
      <p:pic>
        <p:nvPicPr>
          <p:cNvPr id="5" name="Picture 2" descr="Мода и стиль 20-х годов – самый подробный гид по 19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56" y="1350520"/>
            <a:ext cx="5002843" cy="483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Мода и стиль 20-х годов – самый подробный гид по 19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422" y="561860"/>
            <a:ext cx="2618650" cy="308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1.bp.blogspot.com/-KFX9l_6RXFo/VXsa5G2tYRI/AAAAAAABlYU/OFX1cQfx1Z8/s1600/1920%2527s%2BWomens%2BFashions%2B%252822%25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475" y="1434488"/>
            <a:ext cx="2882876" cy="485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75402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586" y="289192"/>
            <a:ext cx="3401064" cy="1158608"/>
          </a:xfrm>
        </p:spPr>
        <p:txBody>
          <a:bodyPr/>
          <a:lstStyle/>
          <a:p>
            <a:r>
              <a:rPr lang="ru-RU" b="1" dirty="0"/>
              <a:t>Спортивная одежда и стиль 20-х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2587" y="1447800"/>
            <a:ext cx="3890772" cy="511825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br>
              <a:rPr lang="ru-RU" dirty="0"/>
            </a:br>
            <a:r>
              <a:rPr lang="ru-RU" dirty="0"/>
              <a:t>В спортивной одежде преобладали блузки и юбки. Блузки спортивного стиля также имели заниженную талию, рукава были длинными, прямыми с узкими манжетами, которые застёгивались так же, как и в мужской рубашке.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Юбки чаще всего с глубокими складками или мелкой плиссировкой. В спортивной одежде популярны были и платья. Шерстяные платья украшались светлым воротником и длинной, завязанной возле шеи лентой. Необычайно популярны были летние белые платья, которые дополнялись жилетами или жакетами.</a:t>
            </a: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5122" name="Picture 2" descr="http://lamp.im/wp-content/uploads/2016/08/moda-8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103" y="356616"/>
            <a:ext cx="2809506" cy="341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043.radikal.ru/0908/2a/45208f81d9d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553" y="2240280"/>
            <a:ext cx="4522434" cy="365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083316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941" y="280012"/>
            <a:ext cx="3401064" cy="568287"/>
          </a:xfrm>
        </p:spPr>
        <p:txBody>
          <a:bodyPr/>
          <a:lstStyle/>
          <a:p>
            <a:r>
              <a:rPr lang="ru-RU" dirty="0"/>
              <a:t>Обувь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941" y="1187526"/>
            <a:ext cx="5210310" cy="518251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Обувь 20-х годов была рассчитана на танцы, в ней не было глубоких вырезов, чтобы не слететь с ноги, некоторые модели на подъёме застёгивались на пуговицу, каблук был средней высоты. Лишь самые нарядные туфли имели высокий каблук. Популярны были многоцветные туфли. </a:t>
            </a:r>
          </a:p>
          <a:p>
            <a:r>
              <a:rPr lang="ru-RU" dirty="0"/>
              <a:t>Летняя обувь – сандалии без каблуков на толстой подошве или гладкие кожаные туфельки. В качестве спортивной обуви носили полуботинки, а вечерние туфельки – атласные с пряжками и стразами, расписанные вручную. В зимнюю пору на туфли надевали резиновые ботики.</a:t>
            </a:r>
          </a:p>
          <a:p>
            <a:endParaRPr lang="ru-RU" dirty="0"/>
          </a:p>
        </p:txBody>
      </p:sp>
      <p:pic>
        <p:nvPicPr>
          <p:cNvPr id="5" name="Рисунок 4" descr="d0bed0b1d183d0b2d18cd0b2d0bad0bed0bdd186d0b520d0b2d0b5d0bad0-1174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79592" y="522653"/>
            <a:ext cx="2226105" cy="2132865"/>
          </a:xfrm>
          <a:prstGeom prst="rect">
            <a:avLst/>
          </a:prstGeom>
        </p:spPr>
      </p:pic>
      <p:pic>
        <p:nvPicPr>
          <p:cNvPr id="6" name="Picture 2" descr="http://fashmag.ru/wp-content/uploads/2016/02/jueWr8WPr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060" y="1531266"/>
            <a:ext cx="3497598" cy="462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75459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907" y="368147"/>
            <a:ext cx="3401064" cy="469135"/>
          </a:xfrm>
        </p:spPr>
        <p:txBody>
          <a:bodyPr/>
          <a:lstStyle/>
          <a:p>
            <a:r>
              <a:rPr lang="ru-RU" dirty="0"/>
              <a:t>Аксессуары</a:t>
            </a:r>
          </a:p>
        </p:txBody>
      </p:sp>
      <p:pic>
        <p:nvPicPr>
          <p:cNvPr id="5" name="Рисунок 4" descr="i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9588" y="1414896"/>
            <a:ext cx="2587720" cy="2439084"/>
          </a:xfrm>
          <a:prstGeom prst="rect">
            <a:avLst/>
          </a:prstGeom>
        </p:spPr>
      </p:pic>
      <p:pic>
        <p:nvPicPr>
          <p:cNvPr id="3076" name="Picture 4" descr="http://2.bp.blogspot.com/-SzD-jUmplLk/VnrDSeUDu9I/AAAAAAAABWU/zma1qECm2EA/s1600/The-Canary-louise-brooks-30955932-1245-1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482" y="368147"/>
            <a:ext cx="4545988" cy="584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67037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944" y="192796"/>
            <a:ext cx="3932237" cy="677537"/>
          </a:xfrm>
        </p:spPr>
        <p:txBody>
          <a:bodyPr/>
          <a:lstStyle/>
          <a:p>
            <a:r>
              <a:rPr lang="ru-RU" dirty="0"/>
              <a:t>Прически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0670" y="4792337"/>
            <a:ext cx="10300770" cy="156439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20-е годы в моду входят короткие стрижки, например, каре. Укладки предпочитают делать в стиле «холодная волна», которая иногда ассиметрично закрывают лоб до одной из бровей.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Длинные волосы гладко зачесываются и убираются в пучок. Сверху они украшаются широкой атласной лентой, иногда с драгоценным аграфом.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 CYR" panose="02020603050405020304" pitchFamily="18" charset="0"/>
                <a:ea typeface="Calibri" panose="020F0502020204030204" pitchFamily="34" charset="0"/>
              </a:rPr>
              <a:t> </a:t>
            </a:r>
            <a:endParaRPr lang="ru-RU" sz="1800" dirty="0"/>
          </a:p>
        </p:txBody>
      </p:sp>
      <p:pic>
        <p:nvPicPr>
          <p:cNvPr id="7" name="Рисунок 6" descr="wave-iron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08453" y="531564"/>
            <a:ext cx="7326216" cy="400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33944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age.glamourdaze.com/2014/03/House-of-Redfern-Galerie-de-vente-Paris-fashion-19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9" y="1170432"/>
            <a:ext cx="4566488" cy="471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s4.thingpic.com/images/62/o7YTVX3eszmE7T9mFCSnEdK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591" y="1817292"/>
            <a:ext cx="5516769" cy="424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88944" y="192796"/>
            <a:ext cx="3932237" cy="6775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Прически</a:t>
            </a:r>
          </a:p>
        </p:txBody>
      </p:sp>
    </p:spTree>
    <p:extLst>
      <p:ext uri="{BB962C8B-B14F-4D97-AF65-F5344CB8AC3E}">
        <p14:creationId xmlns:p14="http://schemas.microsoft.com/office/powerpoint/2010/main" val="145298936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vev.ru/uploads/images/00/01/64/2012/07/12/Lbrooks_gl_29jun12_rexfeatures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84" y="1120902"/>
            <a:ext cx="2999232" cy="449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cdn-nus-1.pinme.ru/tumb/600/photo/99/54/9954d1f616c436665417b304aced8d6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81" y="356616"/>
            <a:ext cx="3713286" cy="476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www.queensofvintage.com/wp-content/uploads/2013/02/1920s-headband-flapper-238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800" y="1936242"/>
            <a:ext cx="3142899" cy="396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88944" y="192796"/>
            <a:ext cx="3932237" cy="6775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Прически</a:t>
            </a:r>
          </a:p>
        </p:txBody>
      </p:sp>
    </p:spTree>
    <p:extLst>
      <p:ext uri="{BB962C8B-B14F-4D97-AF65-F5344CB8AC3E}">
        <p14:creationId xmlns:p14="http://schemas.microsoft.com/office/powerpoint/2010/main" val="1881327836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236453" cy="530225"/>
          </a:xfrm>
        </p:spPr>
        <p:txBody>
          <a:bodyPr>
            <a:normAutofit/>
          </a:bodyPr>
          <a:lstStyle/>
          <a:p>
            <a:r>
              <a:rPr lang="ru-RU" dirty="0"/>
              <a:t>Головные уборы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1860" y="5023692"/>
            <a:ext cx="11116020" cy="143219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Надо заметить, что дамы в этот период не выходят на улицу без головного убора, небольшой шляпки или берета, что практически исключает сложные укладки. Особенно популярна шляпка –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клош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выполненная из фетра или соломки. </a:t>
            </a:r>
            <a:endParaRPr lang="ru-RU" sz="2000" dirty="0"/>
          </a:p>
        </p:txBody>
      </p:sp>
      <p:pic>
        <p:nvPicPr>
          <p:cNvPr id="5" name="Рисунок 4" descr="14081116270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6236" y="568076"/>
            <a:ext cx="4321585" cy="3375789"/>
          </a:xfrm>
          <a:prstGeom prst="rect">
            <a:avLst/>
          </a:prstGeom>
        </p:spPr>
      </p:pic>
      <p:pic>
        <p:nvPicPr>
          <p:cNvPr id="6146" name="Picture 2" descr="http://mtdata.ru/u23/photo6AB7/20807182156-0/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6" y="1350730"/>
            <a:ext cx="2642362" cy="330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92791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711" y="265974"/>
            <a:ext cx="10406349" cy="472156"/>
          </a:xfrm>
        </p:spPr>
        <p:txBody>
          <a:bodyPr>
            <a:normAutofit/>
          </a:bodyPr>
          <a:lstStyle/>
          <a:p>
            <a:r>
              <a:rPr lang="ru-RU" sz="1800" dirty="0"/>
              <a:t>Цели и задачи индивидуального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7793" y="738130"/>
            <a:ext cx="11226187" cy="5772839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b="1" dirty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</a:t>
            </a:r>
            <a:r>
              <a:rPr lang="ru-RU" b="1" dirty="0"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</a:t>
            </a:r>
            <a:r>
              <a:rPr lang="ru-RU" b="1" dirty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dirty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образ в стиле 20-х годов с использованием</a:t>
            </a:r>
            <a:r>
              <a:rPr lang="ru-RU" dirty="0">
                <a:solidFill>
                  <a:srgbClr val="000000"/>
                </a:solidFill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образного макияжа</a:t>
            </a: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dirty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учетом индивидуальных особенностей модели.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b="1" dirty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</a:t>
            </a:r>
            <a:r>
              <a:rPr lang="ru-RU" b="1" dirty="0"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</a:t>
            </a:r>
            <a:r>
              <a:rPr lang="ru-RU" b="1" dirty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dirty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стиль 20-х годов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dirty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Исследовать стиль 20-х  на современном подиуме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dirty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Обосновать целесообразность создания образа 20-х годов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dirty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Выявить и скорректировать индивидуальные особенности модели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dirty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Выявить соответствие фасона и цвета выбранной одежды и аксессуаров стилю 20-х годов и индивидуальным особенностям модели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Разработать образ в стиле 20-х годов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https://fs00.infourok.ru/images/doc/310/309930/hello_html_m6aeaf5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56" y="1572768"/>
            <a:ext cx="3139440" cy="235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056904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737" y="280930"/>
            <a:ext cx="3236453" cy="530225"/>
          </a:xfrm>
        </p:spPr>
        <p:txBody>
          <a:bodyPr>
            <a:normAutofit/>
          </a:bodyPr>
          <a:lstStyle/>
          <a:p>
            <a:r>
              <a:rPr lang="ru-RU" dirty="0"/>
              <a:t>Головные уборы</a:t>
            </a:r>
          </a:p>
        </p:txBody>
      </p:sp>
      <p:pic>
        <p:nvPicPr>
          <p:cNvPr id="7" name="Picture 4" descr="http://velvet.solutionmedia.ru/upload/medialibrary/a5e/a5e80cf0203f97028b55d0eeb0ce9c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687" y="1123718"/>
            <a:ext cx="7806269" cy="507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188922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/>
          </a:bodyPr>
          <a:lstStyle/>
          <a:p>
            <a:r>
              <a:rPr lang="ru-RU" dirty="0"/>
              <a:t>Макияж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6095" y="1264185"/>
            <a:ext cx="4935557" cy="4596788"/>
          </a:xfrm>
        </p:spPr>
        <p:txBody>
          <a:bodyPr>
            <a:normAutofit/>
          </a:bodyPr>
          <a:lstStyle/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Макияж этого периода во многом обязан немому кино. Выразительные акценты на глазах, алая или темная губная помада. Широко используются темные тени, наложенные на все веко и выразительная подводка.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Образ, который создавали дамы той эпохи, - это женщина – вамп или роковая женщина. Причем этот образ характерен и для дневных, и для вечерних выходов.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5g2PKkVMr5w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1944" y="313980"/>
            <a:ext cx="4369844" cy="584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94400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6585581" cy="732622"/>
          </a:xfrm>
        </p:spPr>
        <p:txBody>
          <a:bodyPr>
            <a:noAutofit/>
          </a:bodyPr>
          <a:lstStyle/>
          <a:p>
            <a:r>
              <a:rPr lang="ru-RU" sz="2400" dirty="0">
                <a:effectLst/>
                <a:latin typeface="Times New Roman CYR" panose="02020603050405020304" pitchFamily="18" charset="0"/>
                <a:ea typeface="Calibri" panose="020F0502020204030204" pitchFamily="34" charset="0"/>
              </a:rPr>
              <a:t>Современная интерпретация стиля 20-х годов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467" y="1506556"/>
            <a:ext cx="5671181" cy="4255265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первую очередь с «эпохой джаза» ассоциируются массивные ожерелья и серьги. Чем ярче будет их дизайн, тем лучше. </a:t>
            </a:r>
          </a:p>
          <a:p>
            <a:pPr marL="285750" indent="-285750" algn="just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Широкие колье-воротники с камнями, крупные подвески или бахрома из тонких цепочек будут эффектно выглядеть в сочетании с атласными коктейльными платьями и с простыми белыми сорочками. Самодостаточным дополнением образа может стать и широкий браслет-манжет с множеством камней.</a:t>
            </a:r>
          </a:p>
          <a:p>
            <a:endParaRPr lang="ru-RU" dirty="0"/>
          </a:p>
        </p:txBody>
      </p:sp>
      <p:pic>
        <p:nvPicPr>
          <p:cNvPr id="12290" name="Picture 2" descr="http://womenitems.ru/pics-diy/8120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40" y="3251606"/>
            <a:ext cx="3911346" cy="315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usingpeople.net/wp-content/uploads/2014/12/1_1ns_enlf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90" y="457200"/>
            <a:ext cx="2390242" cy="239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683057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456" y="457199"/>
            <a:ext cx="4474570" cy="1130901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 CYR" panose="02020603050405020304" pitchFamily="18" charset="0"/>
                <a:ea typeface="Calibri" panose="020F0502020204030204" pitchFamily="34" charset="0"/>
              </a:rPr>
              <a:t>Современная интерпретация стиля 20-х годов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7457" y="2024349"/>
            <a:ext cx="4474570" cy="4313938"/>
          </a:xfrm>
        </p:spPr>
        <p:txBody>
          <a:bodyPr/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Сумочки с стиле 20-х годов – миниатюрные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клатчи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тонких цепочках, щедро украшенные бисером,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пайетками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или стразами. </a:t>
            </a:r>
          </a:p>
          <a:p>
            <a:pPr algn="just"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Выбирая такой аксессуар, следует отказаться от других заметных украшений, чтобы образ не выглядел перегруженным.</a:t>
            </a:r>
          </a:p>
          <a:p>
            <a:endParaRPr lang="ru-RU" dirty="0"/>
          </a:p>
        </p:txBody>
      </p:sp>
      <p:pic>
        <p:nvPicPr>
          <p:cNvPr id="5" name="Рисунок 4" descr="art-deco-beaded-purse-art-decogatsby-1920s-wedding-inspiration-pinterest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96569" y="336015"/>
            <a:ext cx="4450891" cy="588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71295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439" y="253388"/>
            <a:ext cx="4660134" cy="2346593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b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Модные тенденции стиля 20-х в коллекциях мировых дизайнеров</a:t>
            </a:r>
            <a:b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4110" y="2038610"/>
            <a:ext cx="4067042" cy="467066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Впервые дизайнеры обратились к стилю 20-х годов в 2007-м. Тогда он не стал пользоваться особенной популярностью, так как слишком прозрачно копировал образы десятилетия. </a:t>
            </a:r>
          </a:p>
          <a:p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</a:rPr>
              <a:t>Модели в духе 20-х также появлялись на подиуме в 2008 году. Затем эта мода ушла и вернулась только в 2012.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Дизайнеры предлагали удлиненные силуэты, роскошные материалы, отделку бисером и бахромой. </a:t>
            </a:r>
            <a:endParaRPr lang="ru-RU" sz="1800" dirty="0">
              <a:effectLst/>
            </a:endParaRPr>
          </a:p>
          <a:p>
            <a:endParaRPr lang="ru-RU" dirty="0"/>
          </a:p>
        </p:txBody>
      </p:sp>
      <p:pic>
        <p:nvPicPr>
          <p:cNvPr id="5" name="Рисунок 4" descr="650x550_Ральф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8823" y="85924"/>
            <a:ext cx="3401236" cy="6006404"/>
          </a:xfrm>
          <a:prstGeom prst="rect">
            <a:avLst/>
          </a:prstGeom>
        </p:spPr>
      </p:pic>
      <p:pic>
        <p:nvPicPr>
          <p:cNvPr id="6" name="Рисунок 5" descr="650x550_Nina-Ricci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15190" y="802020"/>
            <a:ext cx="3216925" cy="590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66797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878" y="457199"/>
            <a:ext cx="4649117" cy="1052111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Модные тенденции стиля 20-х в коллекциях мировых дизайнеров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2878" y="1619481"/>
            <a:ext cx="4199148" cy="4682168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Стиль 1920-х годов был популярен в сезоне весна – лето 2013.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Главным трендом стали вечерние платья с бахромой, бисером, перьями, похожие на модели эпохи чарльстона.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Также актуальными были пижамные брючные костюмы в стиле Коко Шанель образца 1920-х. Их предлагалось носить с высокими каблуками и маленькими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клатчами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Кроме того, стиль 20-х проявился в пляжной моде: дизайнеры представили слитные купальники с оборками и рюшами, а также плавки с высокой талией, характерные для второго десятилетия двадцатого века.</a:t>
            </a:r>
            <a:endParaRPr lang="ru-RU" sz="18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6" name="Рисунок 5" descr="650x550_Gucci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4938" y="366202"/>
            <a:ext cx="4208546" cy="610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79204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607" y="192795"/>
            <a:ext cx="4287283" cy="530225"/>
          </a:xfrm>
        </p:spPr>
        <p:txBody>
          <a:bodyPr>
            <a:normAutofit/>
          </a:bodyPr>
          <a:lstStyle/>
          <a:p>
            <a:r>
              <a:rPr lang="ru-RU" dirty="0"/>
              <a:t>Диагностика модели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31753" y="925415"/>
            <a:ext cx="4406748" cy="3194892"/>
          </a:xfrm>
        </p:spPr>
        <p:txBody>
          <a:bodyPr>
            <a:normAutofit lnSpcReduction="10000"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509587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Кожа светло розовая.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5095875" algn="l"/>
              </a:tabLst>
            </a:pP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Цветотип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модели – весна.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509587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 фигуры – прямоугольник.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62902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Проблемные места: ассиметричные губы, падающая линия глаз, проблемная кожа.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629025" algn="l"/>
              </a:tabLs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004645"/>
              </p:ext>
            </p:extLst>
          </p:nvPr>
        </p:nvGraphicFramePr>
        <p:xfrm>
          <a:off x="396607" y="5008855"/>
          <a:ext cx="11578728" cy="1392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2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6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45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43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842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437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1387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Форма лица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Глаза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Линия глаз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Линия бровей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Нос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Губы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Скулы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Подбородок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53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овал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серо - голубые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падающие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горизонтальная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прямой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небольшая</a:t>
                      </a:r>
                    </a:p>
                    <a:p>
                      <a:r>
                        <a:rPr lang="ru-RU" sz="1600" dirty="0"/>
                        <a:t>асимметрия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ярко выраженные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островатый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Рисунок 6" descr="WPpnaoKa0U8.jpg"/>
          <p:cNvPicPr/>
          <p:nvPr/>
        </p:nvPicPr>
        <p:blipFill>
          <a:blip r:embed="rId2" cstate="print"/>
          <a:srcRect l="20630" r="29161" b="4311"/>
          <a:stretch>
            <a:fillRect/>
          </a:stretch>
        </p:blipFill>
        <p:spPr>
          <a:xfrm>
            <a:off x="8238779" y="333352"/>
            <a:ext cx="1775553" cy="4271699"/>
          </a:xfrm>
          <a:prstGeom prst="rect">
            <a:avLst/>
          </a:prstGeom>
        </p:spPr>
      </p:pic>
      <p:pic>
        <p:nvPicPr>
          <p:cNvPr id="8" name="Рисунок 7" descr="5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3424" y="1712936"/>
            <a:ext cx="2118051" cy="250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78159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658" y="253389"/>
            <a:ext cx="6819441" cy="172964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tabLst>
                <a:tab pos="5095875" algn="l"/>
              </a:tabLst>
            </a:pPr>
            <a:r>
              <a:rPr lang="ru-RU" sz="2200" dirty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Инструкционно-технологическая карта образного макияжа </a:t>
            </a:r>
            <a:b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стиле 20-х годов</a:t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118352"/>
              </p:ext>
            </p:extLst>
          </p:nvPr>
        </p:nvGraphicFramePr>
        <p:xfrm>
          <a:off x="2650377" y="1399142"/>
          <a:ext cx="8128000" cy="47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0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3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38512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Выполнение операций по макияжу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Схема выполнения на модели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Инструменты и приспособления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2808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Подготавливаем лицо к нанесению макияжа, очищаем кожу. Увлажняем губы.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Тоник, ватные диски, гигиеническая помада.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Рисунок 3" descr="rVeJ7RGA-Y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0497" y="3199406"/>
            <a:ext cx="2162175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80173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116465"/>
              </p:ext>
            </p:extLst>
          </p:nvPr>
        </p:nvGraphicFramePr>
        <p:xfrm>
          <a:off x="104047" y="859316"/>
          <a:ext cx="10075541" cy="5497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1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8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51427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Выполнение операций по макияжу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Схема выполнения на модели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Инструменты и приспособления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5989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Наносим базу под макияж, тонируем лицо.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629025" algn="l"/>
                        </a:tabLst>
                      </a:pPr>
                      <a:r>
                        <a:rPr lang="ru-RU" sz="1800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База под макияж, тональный крем, </a:t>
                      </a:r>
                      <a:r>
                        <a:rPr lang="ru-RU" sz="1800" dirty="0" err="1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спонж</a:t>
                      </a:r>
                      <a:r>
                        <a:rPr lang="ru-RU" sz="1800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румяна «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Kryolan</a:t>
                      </a:r>
                      <a:r>
                        <a:rPr lang="ru-RU" sz="1800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Рисунок 2" descr="TM0IjwvJ_1M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20192" y="2197404"/>
            <a:ext cx="3018738" cy="392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29302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75175"/>
              </p:ext>
            </p:extLst>
          </p:nvPr>
        </p:nvGraphicFramePr>
        <p:xfrm>
          <a:off x="902272" y="298772"/>
          <a:ext cx="10317909" cy="6267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4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6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9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679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Выполнение операций по макияжу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Схема выполнения на модели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Инструменты и приспособления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7201"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29025" algn="l"/>
                        </a:tabLst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Маскируем брови, чтобы прорисовать падающую ось брови.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29025" algn="l"/>
                        </a:tabLst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Наносим тени на все подвижное веко по горизонтальной схеме.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629025" algn="l"/>
                        </a:tabLst>
                      </a:pPr>
                      <a:r>
                        <a:rPr lang="ru-RU" sz="1800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Прорисовываем губы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629025" algn="l"/>
                        </a:tabLst>
                      </a:pPr>
                      <a:r>
                        <a:rPr lang="ru-RU" sz="1800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форме бантика.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Образ завершен.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629025" algn="l"/>
                        </a:tabLst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629025" algn="l"/>
                        </a:tabLst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629025" algn="l"/>
                        </a:tabLst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629025" algn="l"/>
                        </a:tabLs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629025" algn="l"/>
                        </a:tabLst>
                      </a:pPr>
                      <a:r>
                        <a:rPr lang="ru-RU" sz="1800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Мастика для бровей «</a:t>
                      </a:r>
                      <a:r>
                        <a:rPr lang="en-US" sz="1800" dirty="0" err="1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Kryolan</a:t>
                      </a:r>
                      <a:r>
                        <a:rPr lang="ru-RU" sz="1800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», пудра «</a:t>
                      </a:r>
                      <a:r>
                        <a:rPr lang="en-US" sz="1800" dirty="0" err="1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Kryolan</a:t>
                      </a:r>
                      <a:r>
                        <a:rPr lang="ru-RU" sz="1800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Темно-коричневые тени «</a:t>
                      </a:r>
                      <a:r>
                        <a:rPr lang="en-US" sz="1800" dirty="0" err="1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Kryolan</a:t>
                      </a:r>
                      <a:r>
                        <a:rPr lang="ru-RU" sz="1800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»</a:t>
                      </a:r>
                    </a:p>
                    <a:p>
                      <a:endParaRPr lang="ru-RU" sz="1800" dirty="0">
                        <a:effectLst/>
                        <a:latin typeface="Times New Roman CYR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>
                        <a:effectLst/>
                        <a:latin typeface="Times New Roman CYR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Красная помада «</a:t>
                      </a:r>
                      <a:r>
                        <a:rPr lang="en-US" sz="1800" dirty="0" err="1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Kryolan</a:t>
                      </a:r>
                      <a:r>
                        <a:rPr lang="ru-RU" sz="1800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Рисунок 2" descr="4EtR_P94y0k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0282" y="1056604"/>
            <a:ext cx="2491640" cy="3295058"/>
          </a:xfrm>
          <a:prstGeom prst="rect">
            <a:avLst/>
          </a:prstGeom>
        </p:spPr>
      </p:pic>
      <p:pic>
        <p:nvPicPr>
          <p:cNvPr id="4" name="Рисунок 3" descr="XC-mUFRUyWo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37497" y="3321078"/>
            <a:ext cx="222885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9656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6338" y="1767877"/>
            <a:ext cx="5903829" cy="3817675"/>
          </a:xfrm>
        </p:spPr>
        <p:txBody>
          <a:bodyPr>
            <a:norm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Отгремели революции и войны, и на сцену эпохи вышла новая женщина. Уже прошедшая период самоутверждения, получившая или получающая избирательные права, реализовавшая себя в качестве посла, и разведчицы и поэтессы, и настоятельно потребовавшая для себя нового образа. Это и сформировало стиль моды 20-х годов – подчеркнутая индивидуальность и выраженная свобода.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http://www.interiordesignforhouses.com/wp-content/uploads/images/30360-will-be-stunning-in-the-living-rooms_1280x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363530"/>
            <a:ext cx="5071807" cy="387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157788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7118"/>
            <a:ext cx="6410899" cy="903384"/>
          </a:xfrm>
        </p:spPr>
        <p:txBody>
          <a:bodyPr>
            <a:normAutofit/>
          </a:bodyPr>
          <a:lstStyle/>
          <a:p>
            <a:r>
              <a:rPr lang="ru-RU" sz="2800" dirty="0"/>
              <a:t>Модель в образе 20 – х годов</a:t>
            </a:r>
          </a:p>
        </p:txBody>
      </p:sp>
      <p:pic>
        <p:nvPicPr>
          <p:cNvPr id="3" name="Рисунок 2" descr="TuEgmjzWcbQ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5239" y="980502"/>
            <a:ext cx="4171806" cy="5453349"/>
          </a:xfrm>
          <a:prstGeom prst="rect">
            <a:avLst/>
          </a:prstGeom>
        </p:spPr>
      </p:pic>
      <p:pic>
        <p:nvPicPr>
          <p:cNvPr id="4" name="Рисунок 3" descr="whqxrjKJqnQ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34847" y="100084"/>
            <a:ext cx="3987957" cy="633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60623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7118"/>
            <a:ext cx="6410899" cy="903384"/>
          </a:xfrm>
        </p:spPr>
        <p:txBody>
          <a:bodyPr>
            <a:normAutofit/>
          </a:bodyPr>
          <a:lstStyle/>
          <a:p>
            <a:r>
              <a:rPr lang="ru-RU" sz="2800" dirty="0"/>
              <a:t>Модель в образе 20 – х годов</a:t>
            </a:r>
          </a:p>
        </p:txBody>
      </p:sp>
      <p:pic>
        <p:nvPicPr>
          <p:cNvPr id="5" name="Рисунок 4" descr="rr5USlz7zM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6127" y="760165"/>
            <a:ext cx="6485159" cy="546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05978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164" y="365125"/>
            <a:ext cx="7238082" cy="681477"/>
          </a:xfrm>
        </p:spPr>
        <p:txBody>
          <a:bodyPr>
            <a:normAutofit fontScale="90000"/>
          </a:bodyPr>
          <a:lstStyle/>
          <a:p>
            <a:r>
              <a:rPr lang="ru-RU" dirty="0"/>
              <a:t>Список литературы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164" y="1230713"/>
            <a:ext cx="10593636" cy="525822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Алексеева Э. Школа красоты: учебное пособие для будущих стилистов, косметологов и визажистов. - М.: Крон - Пресс,2000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Ермилова Д.Ю. История домов моды - 2 - е изд., стер. - М.:  «Академия», 2007</a:t>
            </a:r>
          </a:p>
          <a:p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Килошенко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М.И. Психология моды: Учебное пособие для вузов. - М.: Издательство «Оникс», 2006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Попова, С. Н. История моды, 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костюма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и стиля : большая иллюстрированная энциклопедия / С. Н. Попова . – М. : АСТ :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Астрель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2009. – 271 с. 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Интернет-ресурсы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800" u="none" strike="noStrike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http://stylishe.ru/stili-odezhdy/</a:t>
            </a:r>
            <a:endParaRPr lang="ru-RU" sz="14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800" u="none" strike="noStrike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 CYR" panose="02020603050405020304" pitchFamily="18" charset="0"/>
                <a:cs typeface="Times New Roman" panose="02020603050405020304" pitchFamily="18" charset="0"/>
                <a:hlinkClick r:id="rId3"/>
              </a:rPr>
              <a:t>http://www.matrony.ru/travmy-pokolenij/</a:t>
            </a:r>
            <a:endParaRPr lang="ru-RU" sz="14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u="none" strike="noStrike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http://www.fashion-fashion.ru/</a:t>
            </a:r>
            <a:endParaRPr lang="ru-RU" sz="14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u="none" strike="noStrike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http://livemagazin.ru/</a:t>
            </a:r>
            <a:endParaRPr lang="ru-RU" sz="1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628988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62443810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497" y="346113"/>
            <a:ext cx="3401064" cy="557270"/>
          </a:xfrm>
        </p:spPr>
        <p:txBody>
          <a:bodyPr/>
          <a:lstStyle/>
          <a:p>
            <a:r>
              <a:rPr lang="ru-RU" dirty="0"/>
              <a:t>Деловая одежда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6777" y="1277957"/>
            <a:ext cx="5464366" cy="5310130"/>
          </a:xfrm>
        </p:spPr>
        <p:txBody>
          <a:bodyPr>
            <a:normAutofit/>
          </a:bodyPr>
          <a:lstStyle/>
          <a:p>
            <a:r>
              <a:rPr lang="ru-RU" dirty="0"/>
              <a:t>Помимо платьев в 20-е годы большое внимание уделялось деловой одежде, ведь многие женщины начали работать. В этом отношении чаще всего использовались костюмы. Создавая этот вид одежды, модельеры того времени ориентировались прежде всего на классический «английский» костюм. Уже в 1914 году в женском гардеробе появилась одежда, напоминающая мужской костюм.</a:t>
            </a:r>
          </a:p>
          <a:p>
            <a:pPr marL="0" indent="0">
              <a:buNone/>
            </a:pPr>
            <a:br>
              <a:rPr lang="ru-RU" dirty="0"/>
            </a:b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fashionable-Parisian-women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92982" y="479234"/>
            <a:ext cx="4008637" cy="539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8041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992" y="456282"/>
            <a:ext cx="3401064" cy="700489"/>
          </a:xfrm>
        </p:spPr>
        <p:txBody>
          <a:bodyPr/>
          <a:lstStyle/>
          <a:p>
            <a:r>
              <a:rPr lang="ru-RU" dirty="0"/>
              <a:t>Брюки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6993" y="1289464"/>
            <a:ext cx="3401063" cy="4824898"/>
          </a:xfrm>
        </p:spPr>
        <p:txBody>
          <a:bodyPr>
            <a:normAutofit/>
          </a:bodyPr>
          <a:lstStyle/>
          <a:p>
            <a:pPr marL="285750" lvl="0" indent="-285750">
              <a:buClr>
                <a:srgbClr val="1E5155">
                  <a:lumMod val="40000"/>
                  <a:lumOff val="60000"/>
                </a:srgbClr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женскую моду постепенно начинают проникать элементы мужского гардероба. </a:t>
            </a:r>
          </a:p>
          <a:p>
            <a:pPr marL="285750" lvl="0" indent="-285750">
              <a:buClr>
                <a:srgbClr val="1E5155">
                  <a:lumMod val="40000"/>
                  <a:lumOff val="60000"/>
                </a:srgbClr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Это та эпоха, в которую начала творить Шанель (ее модный дом открылся в Довилле в 1913 году, но популярность приобрел только к середине 20-х годов). Первым делом она подарила женщинам брюки. Но никуда не исчезли и платья. Хотя и стали абсолютно другими.</a:t>
            </a:r>
          </a:p>
          <a:p>
            <a:endParaRPr lang="ru-RU" dirty="0"/>
          </a:p>
        </p:txBody>
      </p:sp>
      <p:pic>
        <p:nvPicPr>
          <p:cNvPr id="2052" name="Picture 4" descr="https://www.buro247.ru/local/images/buro/02_jpg_13286868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69" y="231354"/>
            <a:ext cx="5604079" cy="423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c.pics.livejournal.com/maria_ryzhova/53719983/54037/54037_9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160" y="3247337"/>
            <a:ext cx="3861707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59474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928" y="269914"/>
            <a:ext cx="4099996" cy="605598"/>
          </a:xfrm>
        </p:spPr>
        <p:txBody>
          <a:bodyPr/>
          <a:lstStyle/>
          <a:p>
            <a:r>
              <a:rPr lang="ru-RU" dirty="0"/>
              <a:t>Платья 20 – х годов</a:t>
            </a:r>
          </a:p>
        </p:txBody>
      </p:sp>
      <p:pic>
        <p:nvPicPr>
          <p:cNvPr id="5" name="Объект 4" descr="15-retro-dresses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20727" y="1200839"/>
            <a:ext cx="6092031" cy="487362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5928" y="983419"/>
            <a:ext cx="4428781" cy="198011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Самым модным фасоном считалась практически ровная рубаха, прямоугольник сшитый по бокам, часто не имеющий рукавов с глубоким вырезом на спине. Длин такого платья была чуть ниже колена. </a:t>
            </a:r>
            <a:endParaRPr lang="ru-RU" sz="1800" dirty="0"/>
          </a:p>
        </p:txBody>
      </p:sp>
      <p:pic>
        <p:nvPicPr>
          <p:cNvPr id="6" name="Picture 4" descr="Мода и стиль 20-х год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777" y="3153742"/>
            <a:ext cx="3289334" cy="327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77481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44366" y="164334"/>
            <a:ext cx="4396339" cy="576262"/>
          </a:xfrm>
        </p:spPr>
        <p:txBody>
          <a:bodyPr/>
          <a:lstStyle/>
          <a:p>
            <a:r>
              <a:rPr lang="ru-RU" dirty="0"/>
              <a:t>Платья 20 – х годов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81609" y="452465"/>
            <a:ext cx="4954747" cy="2278026"/>
          </a:xfrm>
        </p:spPr>
        <p:txBody>
          <a:bodyPr>
            <a:normAutofit/>
          </a:bodyPr>
          <a:lstStyle/>
          <a:p>
            <a:r>
              <a:rPr lang="ru-RU" dirty="0"/>
              <a:t>Для нарядных платьев 1920-х характерен тот же простой и лаконичный силуэт, что и для повседневных платьев, а потому именно эти наряды должны были блеснуть обилием декора и красивейших тканей.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7" name="Picture 2" descr="Платья 1920-х год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06" y="1012633"/>
            <a:ext cx="5402297" cy="516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Мода и стиль 20-х годов – самый подробный гид по 19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195" y="2730491"/>
            <a:ext cx="4445574" cy="365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12316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705" y="213910"/>
            <a:ext cx="3401064" cy="568287"/>
          </a:xfrm>
        </p:spPr>
        <p:txBody>
          <a:bodyPr/>
          <a:lstStyle/>
          <a:p>
            <a:r>
              <a:rPr lang="ru-RU" dirty="0"/>
              <a:t>Платья 20 – х годов</a:t>
            </a:r>
          </a:p>
        </p:txBody>
      </p:sp>
      <p:pic>
        <p:nvPicPr>
          <p:cNvPr id="5" name="Picture 6" descr="Мода и стиль 20-х годов – самый подробный гид по 19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37" y="2191399"/>
            <a:ext cx="3855904" cy="422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Мода и стиль 20-х годов – самый подробный гид по 19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789" y="890598"/>
            <a:ext cx="4081743" cy="260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4.bp.blogspot.com/-O7ykC6qqJ9c/VNpsQtYE9yI/AAAAAAAABXE/aUl5nhpN8tM/s1600/1927-evening-frocks-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144" y="430385"/>
            <a:ext cx="2392042" cy="352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Модные силуэты 1920-х годов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871" y="3751698"/>
            <a:ext cx="3091469" cy="283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8793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809" y="116385"/>
            <a:ext cx="6266092" cy="530225"/>
          </a:xfrm>
        </p:spPr>
        <p:txBody>
          <a:bodyPr>
            <a:normAutofit/>
          </a:bodyPr>
          <a:lstStyle/>
          <a:p>
            <a:r>
              <a:rPr lang="ru-RU" dirty="0"/>
              <a:t>Платья 20 – х годов</a:t>
            </a:r>
          </a:p>
        </p:txBody>
      </p:sp>
      <p:pic>
        <p:nvPicPr>
          <p:cNvPr id="5" name="Объект 4" descr="554879f5ee677_554879f5ee6d4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8809" y="983099"/>
            <a:ext cx="3415230" cy="530753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49315" y="381497"/>
            <a:ext cx="5500613" cy="1524421"/>
          </a:xfrm>
        </p:spPr>
        <p:txBody>
          <a:bodyPr>
            <a:normAutofit lnSpcReduction="10000"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Практически все вечерние платья делаются на тонких бретельках, с избыточным декоративными элементами, драпировками и волнами. От холода обнаженные плечи прикрывают роскошные восточные шали и меховые боа.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9218" name="Picture 2" descr="http://fashiongatecrasher.com/wp-content/uploads/2014/12/20s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053" y="2034436"/>
            <a:ext cx="5870613" cy="425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259158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372</TotalTime>
  <Words>1361</Words>
  <Application>Microsoft Office PowerPoint</Application>
  <PresentationFormat>Широкоэкранный</PresentationFormat>
  <Paragraphs>148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Calibri</vt:lpstr>
      <vt:lpstr>Century Gothic</vt:lpstr>
      <vt:lpstr>Times New Roman</vt:lpstr>
      <vt:lpstr>Times New Roman CYR</vt:lpstr>
      <vt:lpstr>Wingdings 3</vt:lpstr>
      <vt:lpstr>Ион</vt:lpstr>
      <vt:lpstr>Индивидуальный проект по дисциплине «История прически и костюма» </vt:lpstr>
      <vt:lpstr>Цели и задачи индивидуального проекта</vt:lpstr>
      <vt:lpstr>Презентация PowerPoint</vt:lpstr>
      <vt:lpstr>Деловая одежда</vt:lpstr>
      <vt:lpstr>Брюки</vt:lpstr>
      <vt:lpstr>Платья 20 – х годов</vt:lpstr>
      <vt:lpstr>Презентация PowerPoint</vt:lpstr>
      <vt:lpstr>Платья 20 – х годов</vt:lpstr>
      <vt:lpstr>Платья 20 – х годов</vt:lpstr>
      <vt:lpstr>Немое кино Танцы</vt:lpstr>
      <vt:lpstr>Пальто</vt:lpstr>
      <vt:lpstr>Пальто</vt:lpstr>
      <vt:lpstr>Спортивная одежда и стиль 20-х </vt:lpstr>
      <vt:lpstr>Обувь</vt:lpstr>
      <vt:lpstr>Аксессуары</vt:lpstr>
      <vt:lpstr>Прически</vt:lpstr>
      <vt:lpstr>Презентация PowerPoint</vt:lpstr>
      <vt:lpstr>Презентация PowerPoint</vt:lpstr>
      <vt:lpstr>Головные уборы</vt:lpstr>
      <vt:lpstr>Головные уборы</vt:lpstr>
      <vt:lpstr>Макияж</vt:lpstr>
      <vt:lpstr>Современная интерпретация стиля 20-х годов</vt:lpstr>
      <vt:lpstr>Современная интерпретация стиля 20-х годов</vt:lpstr>
      <vt:lpstr>   Модные тенденции стиля 20-х в коллекциях мировых дизайнеров   </vt:lpstr>
      <vt:lpstr>Модные тенденции стиля 20-х в коллекциях мировых дизайнеров</vt:lpstr>
      <vt:lpstr>Диагностика модели</vt:lpstr>
      <vt:lpstr>Инструкционно-технологическая карта образного макияжа  в стиле 20-х годов </vt:lpstr>
      <vt:lpstr>Презентация PowerPoint</vt:lpstr>
      <vt:lpstr>Презентация PowerPoint</vt:lpstr>
      <vt:lpstr>Модель в образе 20 – х годов</vt:lpstr>
      <vt:lpstr>Модель в образе 20 – х годов</vt:lpstr>
      <vt:lpstr>Список литературы 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Master</dc:creator>
  <cp:lastModifiedBy>shadowh@yandex.ru</cp:lastModifiedBy>
  <cp:revision>74</cp:revision>
  <dcterms:created xsi:type="dcterms:W3CDTF">2016-12-13T10:28:34Z</dcterms:created>
  <dcterms:modified xsi:type="dcterms:W3CDTF">2017-01-14T10:57:44Z</dcterms:modified>
</cp:coreProperties>
</file>