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cuments\&#1088;&#1072;&#1073;&#1086;&#1090;&#1072;%20&#1053;&#1072;&#1090;&#1072;&#1096;&#1080;\&#1089;&#1094;&#1077;&#1085;&#1072;&#1088;&#1080;&#1081;%20&#1082;&#1085;&#1080;&#1078;&#1082;&#1080;&#1085;&#1086;%20&#1094;&#1072;&#1088;&#1089;&#1090;&#1074;&#1086;\&#1074;%20&#1084;&#1080;&#1088;&#1077;%20&#1089;&#1090;&#1086;&#1083;&#1100;&#1082;&#1086;%20&#1088;&#1072;&#1079;&#1085;&#1099;&#1093;%20&#1082;&#1085;&#1080;&#1078;&#1077;&#1082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cuments\&#1088;&#1072;&#1073;&#1086;&#1090;&#1072;%20&#1053;&#1072;&#1090;&#1072;&#1096;&#1080;\&#1089;&#1094;&#1077;&#1085;&#1072;&#1088;&#1080;&#1081;%20&#1082;&#1085;&#1080;&#1078;&#1082;&#1080;&#1085;&#1086;%20&#1094;&#1072;&#1088;&#1089;&#1090;&#1074;&#1086;\&#1087;&#1077;&#1089;&#1085;&#1103;%20&#1074;&#1086;&#1079;&#1100;&#1084;&#1080;&#1090;&#1077;%20&#1082;&#1085;&#1080;&#1075;&#1080;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T_IoOzAFic" TargetMode="External"/><Relationship Id="rId2" Type="http://schemas.openxmlformats.org/officeDocument/2006/relationships/hyperlink" Target="https://youtu.be/pFxf77fJgs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yRPv41YoS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cuments\&#1088;&#1072;&#1073;&#1086;&#1090;&#1072;%20&#1053;&#1072;&#1090;&#1072;&#1096;&#1080;\&#1089;&#1094;&#1077;&#1085;&#1072;&#1088;&#1080;&#1081;%20&#1082;&#1085;&#1080;&#1078;&#1082;&#1080;&#1085;&#1086;%20&#1094;&#1072;&#1088;&#1089;&#1090;&#1074;&#1086;\&#1080;&#1089;&#1090;&#1086;&#1088;&#1080;&#1103;%20&#1074;&#1086;&#1079;&#1085;&#1080;&#1082;&#1085;&#1086;&#1074;&#1077;&#1085;&#1080;&#1103;%20&#1082;&#1085;&#1080;&#1075;&#1080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98072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Sitka Subheading" pitchFamily="2" charset="0"/>
              </a:rPr>
              <a:t>Наши любимые книги!</a:t>
            </a:r>
            <a:endParaRPr lang="ru-RU" sz="7200" i="1" dirty="0">
              <a:solidFill>
                <a:srgbClr val="0070C0"/>
              </a:solidFill>
              <a:latin typeface="Sitka Subheading" pitchFamily="2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в мире столько разных книже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3645024"/>
            <a:ext cx="2100064" cy="15750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hukovskiy.ru/Images/Ch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664296" cy="3674891"/>
          </a:xfrm>
          <a:prstGeom prst="rect">
            <a:avLst/>
          </a:prstGeom>
          <a:noFill/>
        </p:spPr>
      </p:pic>
      <p:pic>
        <p:nvPicPr>
          <p:cNvPr id="23556" name="Picture 4" descr="http://img.aforism.ru/img/682355/Pushkin.jpg"/>
          <p:cNvPicPr>
            <a:picLocks noChangeAspect="1" noChangeArrowheads="1"/>
          </p:cNvPicPr>
          <p:nvPr/>
        </p:nvPicPr>
        <p:blipFill>
          <a:blip r:embed="rId3" cstate="print"/>
          <a:srcRect l="4347" t="1847" r="6522"/>
          <a:stretch>
            <a:fillRect/>
          </a:stretch>
        </p:blipFill>
        <p:spPr bwMode="auto">
          <a:xfrm>
            <a:off x="3131840" y="332656"/>
            <a:ext cx="2808312" cy="3640020"/>
          </a:xfrm>
          <a:prstGeom prst="rect">
            <a:avLst/>
          </a:prstGeom>
          <a:noFill/>
        </p:spPr>
      </p:pic>
      <p:pic>
        <p:nvPicPr>
          <p:cNvPr id="23558" name="Picture 6" descr="http://www.shkolnymir.info/images/stories/Pisately/Krylov.jpg"/>
          <p:cNvPicPr>
            <a:picLocks noChangeAspect="1" noChangeArrowheads="1"/>
          </p:cNvPicPr>
          <p:nvPr/>
        </p:nvPicPr>
        <p:blipFill>
          <a:blip r:embed="rId4" cstate="print"/>
          <a:srcRect l="8481" t="2437" r="1623" b="11034"/>
          <a:stretch>
            <a:fillRect/>
          </a:stretch>
        </p:blipFill>
        <p:spPr bwMode="auto">
          <a:xfrm>
            <a:off x="6276864" y="332656"/>
            <a:ext cx="2687623" cy="36004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4077072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itka Subheading" pitchFamily="2" charset="0"/>
              </a:rPr>
              <a:t>К. Чуковский</a:t>
            </a:r>
            <a:endParaRPr lang="ru-RU" sz="3200" dirty="0">
              <a:latin typeface="Sitka Subheading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4077072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itka Subheading" pitchFamily="2" charset="0"/>
              </a:rPr>
              <a:t>А.С. Пушкин</a:t>
            </a:r>
            <a:endParaRPr lang="ru-RU" sz="3200" dirty="0">
              <a:latin typeface="Sitka Subheading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4077072"/>
            <a:ext cx="30598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itka Subheading" pitchFamily="2" charset="0"/>
              </a:rPr>
              <a:t>И. Крылов</a:t>
            </a:r>
            <a:endParaRPr lang="ru-RU" sz="3200" dirty="0">
              <a:latin typeface="Sitka Subheading" pitchFamily="2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bibnout.ru/andersen/images/0934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458" y="332656"/>
            <a:ext cx="2468565" cy="3240360"/>
          </a:xfrm>
          <a:prstGeom prst="rect">
            <a:avLst/>
          </a:prstGeom>
          <a:noFill/>
        </p:spPr>
      </p:pic>
      <p:pic>
        <p:nvPicPr>
          <p:cNvPr id="24582" name="Picture 6" descr="http://rpumm.ru/wp-content/uploads/2011/12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680304" cy="2679204"/>
          </a:xfrm>
          <a:prstGeom prst="rect">
            <a:avLst/>
          </a:prstGeom>
          <a:noFill/>
        </p:spPr>
      </p:pic>
      <p:pic>
        <p:nvPicPr>
          <p:cNvPr id="24584" name="Picture 8" descr="http://www.library.kherson.ua/vernisaj/perro/perro.jpg"/>
          <p:cNvPicPr>
            <a:picLocks noChangeAspect="1" noChangeArrowheads="1"/>
          </p:cNvPicPr>
          <p:nvPr/>
        </p:nvPicPr>
        <p:blipFill>
          <a:blip r:embed="rId4" cstate="print"/>
          <a:srcRect t="2326" r="3068"/>
          <a:stretch>
            <a:fillRect/>
          </a:stretch>
        </p:blipFill>
        <p:spPr bwMode="auto">
          <a:xfrm>
            <a:off x="6419393" y="404663"/>
            <a:ext cx="2473087" cy="311503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3789040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Sitka Subheading" pitchFamily="2" charset="0"/>
              </a:rPr>
              <a:t>Братья Гримм</a:t>
            </a:r>
            <a:endParaRPr lang="ru-RU" sz="2800" dirty="0">
              <a:latin typeface="Sitka Subheading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3789040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Sitka Subheading" pitchFamily="2" charset="0"/>
              </a:rPr>
              <a:t>Г.Х.Андерсен</a:t>
            </a:r>
            <a:endParaRPr lang="ru-RU" sz="2800" dirty="0">
              <a:latin typeface="Sitka Subheading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3680" y="3789040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Sitka Subheading" pitchFamily="2" charset="0"/>
              </a:rPr>
              <a:t>Ш. Перро</a:t>
            </a:r>
            <a:endParaRPr lang="ru-RU" sz="2800" dirty="0">
              <a:latin typeface="Sitka Subheading" pitchFamily="2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tse1.mm.bing.net/th?id=OIP.M505aeb2c3ec4a96f7277a56426757ec8o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412776"/>
            <a:ext cx="5472604" cy="3672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Sitka Subheading" pitchFamily="2" charset="0"/>
              </a:rPr>
              <a:t>Секретный ящик</a:t>
            </a:r>
            <a:endParaRPr lang="ru-RU" sz="4000" b="1" dirty="0">
              <a:solidFill>
                <a:schemeClr val="accent1"/>
              </a:solidFill>
              <a:latin typeface="Sitka Subheading" pitchFamily="2" charset="0"/>
            </a:endParaRPr>
          </a:p>
        </p:txBody>
      </p:sp>
      <p:pic>
        <p:nvPicPr>
          <p:cNvPr id="26626" name="Picture 2" descr="http://www.patee.ru/r/x6/02/10/e0/39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36542"/>
            <a:ext cx="5544616" cy="369641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umbs.dreamstime.com/thumblarge_476/1265577246wJl3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5040560" cy="36111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Sitka Subheading" pitchFamily="2" charset="0"/>
              </a:rPr>
              <a:t>Секретный ящик</a:t>
            </a:r>
            <a:endParaRPr lang="ru-RU" sz="4000" b="1" dirty="0">
              <a:solidFill>
                <a:schemeClr val="accent1"/>
              </a:solidFill>
              <a:latin typeface="Sitka Subheading" pitchFamily="2" charset="0"/>
            </a:endParaRPr>
          </a:p>
        </p:txBody>
      </p:sp>
      <p:pic>
        <p:nvPicPr>
          <p:cNvPr id="26626" name="Picture 2" descr="http://www.patee.ru/r/x6/02/10/e0/39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44824"/>
            <a:ext cx="5544616" cy="3696412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tse2.mm.bing.net/th?id=OIP.M94e66fb38cede581307c3dedd7fbe448o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3456384" cy="40431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Sitka Subheading" pitchFamily="2" charset="0"/>
              </a:rPr>
              <a:t>Секретный ящик</a:t>
            </a:r>
            <a:endParaRPr lang="ru-RU" sz="4000" b="1" dirty="0">
              <a:solidFill>
                <a:schemeClr val="accent1"/>
              </a:solidFill>
              <a:latin typeface="Sitka Subheading" pitchFamily="2" charset="0"/>
            </a:endParaRPr>
          </a:p>
        </p:txBody>
      </p:sp>
      <p:pic>
        <p:nvPicPr>
          <p:cNvPr id="26626" name="Picture 2" descr="http://www.patee.ru/r/x6/02/10/e0/39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6048670" cy="403244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m_k-98snXUM/T-GMtXXG3qI/AAAAAAAAABE/BP2NqGVLUlw/s1600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544616" cy="5544618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0466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Sitka Subheading" pitchFamily="2" charset="0"/>
              </a:rPr>
              <a:t>Тот, кто любит читать!</a:t>
            </a:r>
            <a:endParaRPr lang="ru-RU" sz="4000" b="1" dirty="0">
              <a:solidFill>
                <a:schemeClr val="accent1"/>
              </a:solidFill>
              <a:latin typeface="Sitka Subheading" pitchFamily="2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196753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Sitka Subheading" pitchFamily="2" charset="0"/>
              </a:rPr>
              <a:t>Клянусь быть аккуратным и примерным читателем!</a:t>
            </a:r>
          </a:p>
          <a:p>
            <a:pPr algn="ctr"/>
            <a:r>
              <a:rPr lang="ru-RU" sz="3600" i="1" dirty="0" smtClean="0">
                <a:latin typeface="Sitka Subheading" pitchFamily="2" charset="0"/>
              </a:rPr>
              <a:t>Клянусь беречь, любить и уважать книги!</a:t>
            </a:r>
          </a:p>
          <a:p>
            <a:endParaRPr lang="ru-RU" sz="2400" dirty="0"/>
          </a:p>
        </p:txBody>
      </p:sp>
      <p:pic>
        <p:nvPicPr>
          <p:cNvPr id="6" name="песня возьмите книг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4077072"/>
            <a:ext cx="2087893" cy="15659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0608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chemeClr val="accent1"/>
                </a:solidFill>
                <a:latin typeface="Sitka Subheading" pitchFamily="2" charset="0"/>
                <a:ea typeface="+mj-ea"/>
                <a:cs typeface="+mj-cs"/>
              </a:rPr>
              <a:t>До новых встреч!</a:t>
            </a:r>
            <a:endParaRPr kumimoji="0" lang="ru-RU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Sitka Subheading" pitchFamily="2" charset="0"/>
              </a:rPr>
              <a:t>Использованы видеоматериалы: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https://youtu.be/pFxf77fJgso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https://youtu.be/eT_IoOzAFic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https://youtu.be/dyRPv41YoS0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  <a:t>Я к вам обращаюсь, товарищи, дети:</a:t>
            </a:r>
            <a:b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  <a:t>Полезнее книги нет вещи на свете!</a:t>
            </a:r>
            <a:b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  <a:t>Пусть книги друзьями заходят в дома,</a:t>
            </a:r>
            <a:b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  <a:t>Читайте всю жизнь, набирайтесь ума!</a:t>
            </a:r>
            <a:b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</a:br>
            <a:endParaRPr lang="ru-RU" sz="3200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 algn="r"/>
            <a:r>
              <a:rPr lang="ru-RU" sz="3200" i="1" dirty="0" smtClean="0">
                <a:solidFill>
                  <a:srgbClr val="0070C0"/>
                </a:solidFill>
                <a:latin typeface="Sitka Subheading" pitchFamily="2" charset="0"/>
              </a:rPr>
              <a:t>С. Михалков</a:t>
            </a:r>
          </a:p>
          <a:p>
            <a:endParaRPr lang="ru-RU" sz="2400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itka Subheading" pitchFamily="2" charset="0"/>
              </a:rPr>
              <a:t>НТЧЕИЕ –  УЕЛЧШЕ УЕНЧИЕ.</a:t>
            </a:r>
          </a:p>
          <a:p>
            <a:pPr algn="ctr"/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Sitka Subheading" pitchFamily="2" charset="0"/>
              </a:rPr>
              <a:t>ЧТЕНИЕ – ЛУЧШЕЕ УЧЕНИЕ.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0070C0"/>
                </a:solidFill>
                <a:latin typeface="Sitka Subheading" pitchFamily="2" charset="0"/>
              </a:rPr>
              <a:t>Это было давно…</a:t>
            </a:r>
            <a:endParaRPr lang="ru-RU" sz="6000" i="1" dirty="0">
              <a:solidFill>
                <a:srgbClr val="0070C0"/>
              </a:solidFill>
              <a:latin typeface="Sitka Subheading" pitchFamily="2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стория возникновения книг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3356992"/>
            <a:ext cx="2196075" cy="16470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Sitka Subheading" pitchFamily="2" charset="0"/>
              </a:rPr>
              <a:t>Титульный лист</a:t>
            </a:r>
            <a:endParaRPr lang="ru-RU" sz="5400" dirty="0">
              <a:solidFill>
                <a:srgbClr val="0070C0"/>
              </a:solidFill>
              <a:latin typeface="Sitka Subheading" pitchFamily="2" charset="0"/>
            </a:endParaRPr>
          </a:p>
        </p:txBody>
      </p:sp>
      <p:pic>
        <p:nvPicPr>
          <p:cNvPr id="2050" name="Picture 2" descr="http://katalog-books.ru/books/buratino/files/3-tit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456384" cy="4879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170080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Sitka Subheading" pitchFamily="2" charset="0"/>
              </a:rPr>
              <a:t>Тираж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http://www.print-formula.ru/data/application/1321272187_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3960440" cy="3168352"/>
          </a:xfrm>
          <a:prstGeom prst="rect">
            <a:avLst/>
          </a:prstGeom>
          <a:noFill/>
        </p:spPr>
      </p:pic>
      <p:pic>
        <p:nvPicPr>
          <p:cNvPr id="2054" name="Picture 6" descr="http://images.myshared.ru/124425/slid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76672"/>
            <a:ext cx="5829333" cy="4372000"/>
          </a:xfrm>
          <a:prstGeom prst="rect">
            <a:avLst/>
          </a:prstGeom>
          <a:noFill/>
        </p:spPr>
      </p:pic>
      <p:pic>
        <p:nvPicPr>
          <p:cNvPr id="2056" name="Picture 8" descr="http://reestr.by/images/stories/ryb/byma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764704"/>
            <a:ext cx="6096000" cy="4362451"/>
          </a:xfrm>
          <a:prstGeom prst="rect">
            <a:avLst/>
          </a:prstGeom>
          <a:noFill/>
        </p:spPr>
      </p:pic>
      <p:pic>
        <p:nvPicPr>
          <p:cNvPr id="2058" name="Picture 10" descr="http://osnovakniga.ru/useruploads/images/06_nabor_tek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4664"/>
            <a:ext cx="5776422" cy="56983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98072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Sitka Subheading" pitchFamily="2" charset="0"/>
              </a:rPr>
              <a:t>Корректор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m_k-98snXUM/T-GMtXXG3qI/AAAAAAAAABE/BP2NqGVLUlw/s1600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544616" cy="5544618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Sitka Subheading" pitchFamily="2" charset="0"/>
              </a:rPr>
              <a:t>Доскажи словечко…</a:t>
            </a:r>
            <a:endParaRPr lang="ru-RU" sz="3600" dirty="0">
              <a:solidFill>
                <a:srgbClr val="0070C0"/>
              </a:solidFill>
              <a:latin typeface="Sitka Subheadin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Sitka Subheading" pitchFamily="2" charset="0"/>
              </a:rPr>
              <a:t>С книгой жить – век не…</a:t>
            </a:r>
          </a:p>
          <a:p>
            <a:r>
              <a:rPr lang="ru-RU" sz="4000" i="1" dirty="0" smtClean="0">
                <a:latin typeface="Sitka Subheading" pitchFamily="2" charset="0"/>
              </a:rPr>
              <a:t> </a:t>
            </a:r>
          </a:p>
          <a:p>
            <a:r>
              <a:rPr lang="ru-RU" sz="4000" i="1" dirty="0" smtClean="0">
                <a:latin typeface="Sitka Subheading" pitchFamily="2" charset="0"/>
              </a:rPr>
              <a:t>Хорошая книга – лучший…</a:t>
            </a:r>
            <a:r>
              <a:rPr lang="ru-RU" sz="4000" b="1" i="1" dirty="0" smtClean="0">
                <a:latin typeface="Sitka Subheading" pitchFamily="2" charset="0"/>
              </a:rPr>
              <a:t> </a:t>
            </a:r>
          </a:p>
          <a:p>
            <a:endParaRPr lang="ru-RU" sz="4000" b="1" i="1" dirty="0" smtClean="0">
              <a:latin typeface="Sitka Subheading" pitchFamily="2" charset="0"/>
            </a:endParaRPr>
          </a:p>
          <a:p>
            <a:r>
              <a:rPr lang="ru-RU" sz="4000" i="1" dirty="0" smtClean="0">
                <a:latin typeface="Sitka Subheading" pitchFamily="2" charset="0"/>
              </a:rPr>
              <a:t>Ум без книги - что птица без …</a:t>
            </a:r>
            <a:endParaRPr lang="ru-RU" sz="4000" i="1" dirty="0">
              <a:latin typeface="Sitka Subheading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725144"/>
            <a:ext cx="259228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Sitka Subheading" pitchFamily="2" charset="0"/>
              </a:rPr>
              <a:t>тужить</a:t>
            </a:r>
            <a:endParaRPr lang="ru-RU" sz="4400" b="1" i="1" dirty="0">
              <a:latin typeface="Sitka Subheading" pitchFamily="2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4581128"/>
            <a:ext cx="158417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Sitka Subheading" pitchFamily="2" charset="0"/>
              </a:rPr>
              <a:t>друг</a:t>
            </a:r>
            <a:endParaRPr lang="ru-RU" sz="4400" b="1" i="1" dirty="0">
              <a:latin typeface="Sitka Subheadin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805264"/>
            <a:ext cx="259228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Sitka Subheading" pitchFamily="2" charset="0"/>
              </a:rPr>
              <a:t>крыльев</a:t>
            </a:r>
            <a:endParaRPr lang="ru-RU" sz="4000" b="1" i="1" dirty="0">
              <a:latin typeface="Sitka Subheading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3142 -0.5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3854 -0.3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4409 -0.3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Sitka Subheading" pitchFamily="2" charset="0"/>
              </a:rPr>
              <a:t>Доскажи словечко…</a:t>
            </a:r>
            <a:endParaRPr lang="ru-RU" sz="3600" dirty="0">
              <a:solidFill>
                <a:srgbClr val="0070C0"/>
              </a:solidFill>
              <a:latin typeface="Sitka Subheadin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Sitka Subheading" pitchFamily="2" charset="0"/>
              </a:rPr>
              <a:t>Книга – источник …</a:t>
            </a:r>
          </a:p>
          <a:p>
            <a:endParaRPr lang="ru-RU" sz="4000" i="1" dirty="0" smtClean="0">
              <a:latin typeface="Sitka Subheading" pitchFamily="2" charset="0"/>
            </a:endParaRPr>
          </a:p>
          <a:p>
            <a:r>
              <a:rPr lang="ru-RU" sz="4000" i="1" dirty="0" smtClean="0">
                <a:latin typeface="Sitka Subheading" pitchFamily="2" charset="0"/>
              </a:rPr>
              <a:t>Книга - лучший …</a:t>
            </a:r>
          </a:p>
          <a:p>
            <a:endParaRPr lang="ru-RU" sz="4000" i="1" dirty="0" smtClean="0">
              <a:latin typeface="Sitka Subheading" pitchFamily="2" charset="0"/>
            </a:endParaRPr>
          </a:p>
          <a:p>
            <a:r>
              <a:rPr lang="ru-RU" sz="4000" i="1" dirty="0" smtClean="0">
                <a:latin typeface="Sitka Subheading" pitchFamily="2" charset="0"/>
              </a:rPr>
              <a:t>Книги читай, а о деле не …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16016" y="5805265"/>
            <a:ext cx="23762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Sitka Subheading" pitchFamily="2" charset="0"/>
              </a:rPr>
              <a:t> забывай</a:t>
            </a:r>
            <a:endParaRPr lang="ru-RU" sz="3600" b="1" i="1" dirty="0">
              <a:latin typeface="Sitka Subheadin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293096"/>
            <a:ext cx="25922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Sitka Subheading" pitchFamily="2" charset="0"/>
              </a:rPr>
              <a:t>подарок</a:t>
            </a:r>
            <a:endParaRPr lang="ru-RU" sz="3600" b="1" i="1" dirty="0">
              <a:latin typeface="Sitka Subheadin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365105"/>
            <a:ext cx="208823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Sitka Subheading" pitchFamily="2" charset="0"/>
              </a:rPr>
              <a:t>знаний</a:t>
            </a:r>
            <a:endParaRPr lang="ru-RU" sz="3600" b="1" i="1" dirty="0">
              <a:latin typeface="Sitka Subheading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-0.0007 L 0.18507 -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1024 -0.3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27968 -0.48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4/82/760/82760734_1327510216_3fd8f6a4f87cfa64a9ffd8ac7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592288" cy="3534938"/>
          </a:xfrm>
          <a:prstGeom prst="rect">
            <a:avLst/>
          </a:prstGeom>
          <a:noFill/>
        </p:spPr>
      </p:pic>
      <p:pic>
        <p:nvPicPr>
          <p:cNvPr id="20484" name="Picture 4" descr="http://www.hrono.ru/biograf/bio_n/nosov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760305" cy="3312367"/>
          </a:xfrm>
          <a:prstGeom prst="rect">
            <a:avLst/>
          </a:prstGeom>
          <a:noFill/>
        </p:spPr>
      </p:pic>
      <p:pic>
        <p:nvPicPr>
          <p:cNvPr id="20486" name="Picture 6" descr="http://bse.sci-lib.com/pictures/02/01/222254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523" y="260648"/>
            <a:ext cx="2301375" cy="338437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4005064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itka Subheading" pitchFamily="2" charset="0"/>
              </a:rPr>
              <a:t>С. Я. Маршак</a:t>
            </a:r>
            <a:endParaRPr lang="ru-RU" sz="3200" dirty="0">
              <a:latin typeface="Sitka Subheading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4005064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itka Subheading" pitchFamily="2" charset="0"/>
              </a:rPr>
              <a:t>Н. Носов</a:t>
            </a:r>
            <a:endParaRPr lang="ru-RU" sz="3200" dirty="0">
              <a:latin typeface="Sitka Subheading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4005064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itka Subheading" pitchFamily="2" charset="0"/>
              </a:rPr>
              <a:t>А. </a:t>
            </a:r>
            <a:r>
              <a:rPr lang="ru-RU" sz="3200" dirty="0" err="1" smtClean="0">
                <a:latin typeface="Sitka Subheading" pitchFamily="2" charset="0"/>
              </a:rPr>
              <a:t>Барто</a:t>
            </a:r>
            <a:endParaRPr lang="ru-RU" sz="3200" dirty="0">
              <a:latin typeface="Sitka Subheading" pitchFamily="2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2373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150</Words>
  <Application>Microsoft Office PowerPoint</Application>
  <PresentationFormat>Экран (4:3)</PresentationFormat>
  <Paragraphs>48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Использованы видеоматериалы: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2015-11-20T12:26:58Z</dcterms:created>
  <dcterms:modified xsi:type="dcterms:W3CDTF">2017-01-24T14:53:36Z</dcterms:modified>
</cp:coreProperties>
</file>