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media/image14.jpg" ContentType="image/png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56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9" d="100"/>
          <a:sy n="69" d="100"/>
        </p:scale>
        <p:origin x="-1416" y="-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3628D72B-862B-4864-99E3-641D7194A52E}" type="datetimeFigureOut">
              <a:rPr lang="ru-RU" smtClean="0"/>
              <a:t>17.01.2017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841C28-48A3-410E-BFDD-AE5D4734D373}" type="slidenum">
              <a:rPr lang="ru-RU" smtClean="0"/>
              <a:t>‹#›</a:t>
            </a:fld>
            <a:endParaRPr lang="ru-RU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9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25.jpe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9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image" Target="../media/image5.jpg"/><Relationship Id="rId1" Type="http://schemas.openxmlformats.org/officeDocument/2006/relationships/slideLayout" Target="../slideLayouts/slideLayout9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9.jpe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9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9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9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9.xml"/><Relationship Id="rId4" Type="http://schemas.openxmlformats.org/officeDocument/2006/relationships/image" Target="../media/image18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9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1505553"/>
            <a:ext cx="7128792" cy="40107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0" name="Заголовок 9"/>
          <p:cNvSpPr>
            <a:spLocks noGrp="1"/>
          </p:cNvSpPr>
          <p:nvPr>
            <p:ph type="ctrTitle"/>
          </p:nvPr>
        </p:nvSpPr>
        <p:spPr>
          <a:xfrm>
            <a:off x="467544" y="332656"/>
            <a:ext cx="8280920" cy="1152128"/>
          </a:xfrm>
        </p:spPr>
        <p:txBody>
          <a:bodyPr>
            <a:noAutofit/>
          </a:bodyPr>
          <a:lstStyle/>
          <a:p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Спортивный праздник </a:t>
            </a: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«Зимние забавы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»</a:t>
            </a:r>
            <a:b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</a:t>
            </a:r>
            <a:r>
              <a:rPr lang="ru-RU" sz="36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для учащихся 5-х  классов</a:t>
            </a:r>
            <a:endParaRPr lang="ru-RU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11" name="Подзаголовок 10"/>
          <p:cNvSpPr>
            <a:spLocks noGrp="1"/>
          </p:cNvSpPr>
          <p:nvPr>
            <p:ph type="subTitle" idx="1"/>
          </p:nvPr>
        </p:nvSpPr>
        <p:spPr>
          <a:xfrm>
            <a:off x="323528" y="5805264"/>
            <a:ext cx="8712968" cy="825128"/>
          </a:xfrm>
        </p:spPr>
        <p:txBody>
          <a:bodyPr>
            <a:normAutofit/>
          </a:bodyPr>
          <a:lstStyle/>
          <a:p>
            <a:r>
              <a:rPr lang="ru-RU" b="1" dirty="0" smtClean="0">
                <a:solidFill>
                  <a:srgbClr val="002060"/>
                </a:solidFill>
              </a:rPr>
              <a:t>Высоцкая Екатерина Ивановна, учитель </a:t>
            </a:r>
            <a:r>
              <a:rPr lang="ru-RU" b="1" dirty="0">
                <a:solidFill>
                  <a:srgbClr val="002060"/>
                </a:solidFill>
              </a:rPr>
              <a:t>физической культуры МБОУ «Школа-гимназия № 3» города Армянска Республики Крым</a:t>
            </a:r>
          </a:p>
        </p:txBody>
      </p:sp>
    </p:spTree>
    <p:extLst>
      <p:ext uri="{BB962C8B-B14F-4D97-AF65-F5344CB8AC3E}">
        <p14:creationId xmlns:p14="http://schemas.microsoft.com/office/powerpoint/2010/main" val="41186295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250">
        <p14:ferris dir="l"/>
      </p:transition>
    </mc:Choice>
    <mc:Fallback xmlns="">
      <p:transition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363272" cy="792089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Упряжка</a:t>
            </a:r>
            <a:endParaRPr lang="ru-RU" sz="3600" u="sng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11960" y="1124744"/>
            <a:ext cx="4536503" cy="4248471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   Участники </a:t>
            </a:r>
            <a:r>
              <a:rPr lang="ru-RU" dirty="0">
                <a:latin typeface="Times New Roman"/>
                <a:ea typeface="Calibri"/>
              </a:rPr>
              <a:t>команд строятся парами, первый стоит в обруче, а второй держится за обруч, по сигналу они бегут в упряжке, оббегая контрольную метку возвращаются в команду и передают следующей паре.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25701" y="2708920"/>
            <a:ext cx="4594771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Рисунок 12"/>
          <p:cNvPicPr>
            <a:picLocks noGrp="1" noChangeAspect="1"/>
          </p:cNvPicPr>
          <p:nvPr>
            <p:ph type="pic" idx="1"/>
          </p:nvPr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453" r="7453"/>
          <a:stretch>
            <a:fillRect/>
          </a:stretch>
        </p:blipFill>
        <p:spPr>
          <a:xfrm>
            <a:off x="251520" y="1628800"/>
            <a:ext cx="3888432" cy="3190508"/>
          </a:xfrm>
        </p:spPr>
      </p:pic>
      <p:sp>
        <p:nvSpPr>
          <p:cNvPr id="14" name="Прямоугольник 13"/>
          <p:cNvSpPr/>
          <p:nvPr/>
        </p:nvSpPr>
        <p:spPr>
          <a:xfrm>
            <a:off x="323528" y="623731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3673857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0"/>
            <a:ext cx="8568951" cy="1146117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Подведение итогов, </a:t>
            </a:r>
            <a:b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</a:b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определение победителей</a:t>
            </a:r>
            <a:endParaRPr lang="ru-RU" sz="3600" b="1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868333" y="1484785"/>
            <a:ext cx="3818467" cy="3722216"/>
          </a:xfrm>
        </p:spPr>
        <p:txBody>
          <a:bodyPr/>
          <a:lstStyle/>
          <a:p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68" b="8968"/>
          <a:stretch>
            <a:fillRect/>
          </a:stretch>
        </p:blipFill>
        <p:spPr>
          <a:xfrm>
            <a:off x="251520" y="1628800"/>
            <a:ext cx="4036274" cy="3312368"/>
          </a:xfrm>
        </p:spPr>
      </p:pic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16016" y="1313981"/>
            <a:ext cx="3744416" cy="210665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5228" y="3420632"/>
            <a:ext cx="4401975" cy="271684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30932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33977936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0">
        <p:cut/>
      </p:transition>
    </mc:Choice>
    <mc:Fallback xmlns="">
      <p:transition>
        <p:cut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338667"/>
            <a:ext cx="8496943" cy="570053"/>
          </a:xfrm>
        </p:spPr>
        <p:txBody>
          <a:bodyPr>
            <a:normAutofit/>
          </a:bodyPr>
          <a:lstStyle/>
          <a:p>
            <a:pPr algn="ctr"/>
            <a:r>
              <a:rPr lang="ru-RU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Разминка</a:t>
            </a:r>
            <a:r>
              <a:rPr lang="en-US" sz="3000" b="1" u="sng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.</a:t>
            </a:r>
            <a:r>
              <a:rPr lang="ru-RU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Символ 2017</a:t>
            </a:r>
            <a:r>
              <a:rPr lang="en-US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0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года «Огненный петух»</a:t>
            </a:r>
            <a:endParaRPr lang="ru-RU" sz="30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1920" y="980728"/>
            <a:ext cx="4824536" cy="5184575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/>
                <a:ea typeface="Calibri"/>
              </a:rPr>
              <a:t>      </a:t>
            </a:r>
            <a:r>
              <a:rPr lang="ru-RU" dirty="0" smtClean="0">
                <a:latin typeface="Times New Roman"/>
                <a:ea typeface="Calibri"/>
              </a:rPr>
              <a:t>На </a:t>
            </a:r>
            <a:r>
              <a:rPr lang="ru-RU" dirty="0">
                <a:latin typeface="Times New Roman"/>
                <a:ea typeface="Calibri"/>
              </a:rPr>
              <a:t>контрольной отметке лежат фигуры </a:t>
            </a:r>
            <a:r>
              <a:rPr lang="ru-RU" dirty="0" smtClean="0">
                <a:latin typeface="Times New Roman"/>
                <a:ea typeface="Calibri"/>
              </a:rPr>
              <a:t>петуха, </a:t>
            </a:r>
            <a:r>
              <a:rPr lang="ru-RU" dirty="0">
                <a:latin typeface="Times New Roman"/>
                <a:ea typeface="Calibri"/>
              </a:rPr>
              <a:t>участники поочерёдно берут деталь петуха и на противоположной стороне спортзала на стене собирают талисман 2017года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en-US" dirty="0" smtClean="0">
              <a:latin typeface="Times New Roman"/>
              <a:ea typeface="Calibri"/>
            </a:endParaRPr>
          </a:p>
          <a:p>
            <a:endParaRPr lang="en-US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51920" y="2708920"/>
            <a:ext cx="4875552" cy="266429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7509" b="7509"/>
          <a:stretch>
            <a:fillRect/>
          </a:stretch>
        </p:blipFill>
        <p:spPr>
          <a:xfrm>
            <a:off x="141744" y="1556792"/>
            <a:ext cx="3782184" cy="3103330"/>
          </a:xfrm>
        </p:spPr>
      </p:pic>
      <p:sp>
        <p:nvSpPr>
          <p:cNvPr id="4" name="Прямоугольник 3"/>
          <p:cNvSpPr/>
          <p:nvPr/>
        </p:nvSpPr>
        <p:spPr>
          <a:xfrm>
            <a:off x="179512" y="6381328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19500804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116632"/>
            <a:ext cx="8640959" cy="714069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В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а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л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е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н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и</a:t>
            </a:r>
            <a:endParaRPr lang="ru-RU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908720"/>
            <a:ext cx="4824535" cy="4464495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/>
                <a:ea typeface="Calibri"/>
              </a:rPr>
              <a:t>   </a:t>
            </a:r>
            <a:r>
              <a:rPr lang="ru-RU" dirty="0" smtClean="0">
                <a:latin typeface="Times New Roman"/>
                <a:ea typeface="Calibri"/>
              </a:rPr>
              <a:t>Каждой </a:t>
            </a:r>
            <a:r>
              <a:rPr lang="ru-RU" dirty="0">
                <a:latin typeface="Times New Roman"/>
                <a:ea typeface="Calibri"/>
              </a:rPr>
              <a:t>команде дают по одному валенку,  по сигналу  первый одевает валенок,  оббегает  контрольную метку и передает валенок за контрольной отметкой  следующему участнику. </a:t>
            </a:r>
            <a:endParaRPr lang="ru-RU" dirty="0"/>
          </a:p>
        </p:txBody>
      </p:sp>
      <p:pic>
        <p:nvPicPr>
          <p:cNvPr id="9" name="Рисунок 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8971" b="8971"/>
          <a:stretch>
            <a:fillRect/>
          </a:stretch>
        </p:blipFill>
        <p:spPr>
          <a:xfrm>
            <a:off x="251520" y="1340767"/>
            <a:ext cx="4032448" cy="3308675"/>
          </a:xfrm>
          <a:prstGeom prst="roundRect">
            <a:avLst>
              <a:gd name="adj" fmla="val 3064"/>
            </a:avLst>
          </a:prstGeo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492896"/>
            <a:ext cx="4735588" cy="2808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3731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12318020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260648"/>
            <a:ext cx="8640959" cy="570053"/>
          </a:xfrm>
        </p:spPr>
        <p:txBody>
          <a:bodyPr>
            <a:noAutofit/>
          </a:bodyPr>
          <a:lstStyle/>
          <a:p>
            <a:pPr algn="ctr"/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Х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е</a:t>
            </a:r>
            <a:r>
              <a:rPr lang="en-US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 </a:t>
            </a:r>
            <a:r>
              <a:rPr lang="ru-RU" sz="3600" b="1" u="sng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й</a:t>
            </a:r>
            <a:endParaRPr lang="ru-RU" sz="3600" u="sng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283968" y="908720"/>
            <a:ext cx="4536503" cy="4464495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/>
                <a:ea typeface="Calibri"/>
              </a:rPr>
              <a:t>   </a:t>
            </a:r>
            <a:r>
              <a:rPr lang="ru-RU" dirty="0" smtClean="0">
                <a:latin typeface="Times New Roman"/>
                <a:ea typeface="Calibri"/>
              </a:rPr>
              <a:t>У </a:t>
            </a:r>
            <a:r>
              <a:rPr lang="ru-RU" dirty="0">
                <a:latin typeface="Times New Roman"/>
                <a:ea typeface="Calibri"/>
              </a:rPr>
              <a:t>каждой команде по клюшке и шайбе. Необходимо провести шайбу между кеглями  «змейкой» и назад </a:t>
            </a:r>
            <a:r>
              <a:rPr lang="ru-RU" dirty="0" smtClean="0">
                <a:latin typeface="Times New Roman"/>
                <a:ea typeface="Calibri"/>
              </a:rPr>
              <a:t>.</a:t>
            </a:r>
            <a:endParaRPr lang="en-US" dirty="0" smtClean="0">
              <a:latin typeface="Times New Roman"/>
              <a:ea typeface="Calibri"/>
            </a:endParaRPr>
          </a:p>
          <a:p>
            <a:endParaRPr lang="en-US" dirty="0">
              <a:latin typeface="Times New Roman"/>
            </a:endParaRPr>
          </a:p>
          <a:p>
            <a:endParaRPr lang="ru-RU" dirty="0"/>
          </a:p>
        </p:txBody>
      </p:sp>
      <p:pic>
        <p:nvPicPr>
          <p:cNvPr id="19" name="Рисунок 18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6374" b="16374"/>
          <a:stretch>
            <a:fillRect/>
          </a:stretch>
        </p:blipFill>
        <p:spPr>
          <a:xfrm>
            <a:off x="404988" y="1371600"/>
            <a:ext cx="3999372" cy="3281536"/>
          </a:xfrm>
        </p:spPr>
      </p:pic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11960" y="1916832"/>
            <a:ext cx="4607600" cy="302433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0666432">
            <a:off x="4423254" y="3461943"/>
            <a:ext cx="2757624" cy="266732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265577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8363468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667"/>
            <a:ext cx="8568951" cy="570053"/>
          </a:xfrm>
        </p:spPr>
        <p:txBody>
          <a:bodyPr>
            <a:noAutofit/>
          </a:bodyPr>
          <a:lstStyle/>
          <a:p>
            <a:pPr algn="ctr"/>
            <a:r>
              <a:rPr lang="ru-RU" sz="3600" b="1" u="sng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Снежная поляна</a:t>
            </a:r>
            <a:endParaRPr lang="ru-RU" sz="3600" u="sng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923928" y="980728"/>
            <a:ext cx="4762873" cy="4392487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/>
                <a:ea typeface="Calibri"/>
              </a:rPr>
              <a:t>   </a:t>
            </a:r>
            <a:r>
              <a:rPr lang="ru-RU" dirty="0" smtClean="0">
                <a:latin typeface="Times New Roman"/>
                <a:ea typeface="Calibri"/>
              </a:rPr>
              <a:t>Каждая </a:t>
            </a:r>
            <a:r>
              <a:rPr lang="ru-RU" dirty="0">
                <a:latin typeface="Times New Roman"/>
                <a:ea typeface="Calibri"/>
              </a:rPr>
              <a:t>команда должна сбить волейбольным мячом, как можно больше кеглей, от контрольной точки. Каждый член команды выполняет прокат волейбольного мяча только один раз. </a:t>
            </a:r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23928" y="2420888"/>
            <a:ext cx="4791100" cy="295232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90" r="9690"/>
          <a:stretch>
            <a:fillRect/>
          </a:stretch>
        </p:blipFill>
        <p:spPr>
          <a:xfrm>
            <a:off x="107504" y="1556792"/>
            <a:ext cx="3856928" cy="3164658"/>
          </a:xfrm>
        </p:spPr>
      </p:pic>
      <p:sp>
        <p:nvSpPr>
          <p:cNvPr id="6" name="Прямоугольник 5"/>
          <p:cNvSpPr/>
          <p:nvPr/>
        </p:nvSpPr>
        <p:spPr>
          <a:xfrm>
            <a:off x="323528" y="630932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24381864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338667"/>
            <a:ext cx="8496943" cy="642061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«Биатлон»</a:t>
            </a:r>
            <a:endParaRPr lang="ru-RU" sz="3600" u="sng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3851920" y="908720"/>
            <a:ext cx="4968551" cy="4464495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   Участники </a:t>
            </a:r>
            <a:r>
              <a:rPr lang="ru-RU" dirty="0">
                <a:latin typeface="Times New Roman"/>
                <a:ea typeface="Calibri"/>
              </a:rPr>
              <a:t>двигаются на пластмассовых бутылках с гимнастическими палками в руках до контрольной метки, берут теннисных мяч и стреляют в мишень, сделанную из снежинок на стене, если не попал, берёшь второй мяч, не попал – третий мяч, если опять промазал, приседаешь 10 раз и возвращаешься назад и </a:t>
            </a:r>
            <a:r>
              <a:rPr lang="ru-RU" dirty="0" smtClean="0">
                <a:latin typeface="Times New Roman"/>
                <a:ea typeface="Calibri"/>
              </a:rPr>
              <a:t>передаёшь </a:t>
            </a:r>
            <a:r>
              <a:rPr lang="ru-RU" dirty="0">
                <a:latin typeface="Times New Roman"/>
                <a:ea typeface="Calibri"/>
              </a:rPr>
              <a:t>следующему лыжи</a:t>
            </a:r>
            <a:r>
              <a:rPr lang="ru-RU" dirty="0" smtClean="0">
                <a:latin typeface="Times New Roman"/>
                <a:ea typeface="Calibri"/>
              </a:rPr>
              <a:t>.</a:t>
            </a:r>
          </a:p>
          <a:p>
            <a:pPr algn="just"/>
            <a:endParaRPr lang="ru-RU" dirty="0">
              <a:latin typeface="Times New Roman"/>
            </a:endParaRPr>
          </a:p>
          <a:p>
            <a:pPr algn="just"/>
            <a:endParaRPr lang="ru-RU" dirty="0" smtClean="0">
              <a:latin typeface="Times New Roman"/>
            </a:endParaRPr>
          </a:p>
          <a:p>
            <a:pPr algn="just"/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68" b="568"/>
          <a:stretch>
            <a:fillRect/>
          </a:stretch>
        </p:blipFill>
        <p:spPr>
          <a:xfrm>
            <a:off x="107504" y="1628800"/>
            <a:ext cx="3999372" cy="3281536"/>
          </a:xfrm>
        </p:spPr>
      </p:pic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3212976"/>
            <a:ext cx="4863578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30932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5910087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9" y="188640"/>
            <a:ext cx="8363272" cy="720080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Капитан</a:t>
            </a:r>
            <a:endParaRPr lang="ru-RU" sz="3600" u="sng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908720"/>
            <a:ext cx="4752527" cy="4464497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  </a:t>
            </a:r>
          </a:p>
          <a:p>
            <a:pPr algn="just"/>
            <a:r>
              <a:rPr lang="ru-RU" dirty="0">
                <a:latin typeface="Times New Roman"/>
                <a:ea typeface="Calibri"/>
              </a:rPr>
              <a:t> </a:t>
            </a:r>
            <a:r>
              <a:rPr lang="ru-RU" dirty="0" smtClean="0">
                <a:latin typeface="Times New Roman"/>
                <a:ea typeface="Calibri"/>
              </a:rPr>
              <a:t>  Капитан </a:t>
            </a:r>
            <a:r>
              <a:rPr lang="ru-RU" dirty="0">
                <a:latin typeface="Times New Roman"/>
                <a:ea typeface="Calibri"/>
              </a:rPr>
              <a:t>стоит в заданном месте в руках с сачком. Игроки с контрольной метки по одному бросают снежки в сачок. 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202" r="1202"/>
          <a:stretch>
            <a:fillRect/>
          </a:stretch>
        </p:blipFill>
        <p:spPr>
          <a:xfrm>
            <a:off x="107505" y="1556793"/>
            <a:ext cx="4104456" cy="3456384"/>
          </a:xfrm>
        </p:spPr>
      </p:pic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067944" y="2636912"/>
            <a:ext cx="4735589" cy="26642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323528" y="6309320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1032679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23528" y="188641"/>
            <a:ext cx="8496943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spc="6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Санки</a:t>
            </a:r>
            <a:endParaRPr lang="ru-RU" sz="3600" u="sng" spc="6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1052736"/>
            <a:ext cx="4752529" cy="4320479"/>
          </a:xfrm>
        </p:spPr>
        <p:txBody>
          <a:bodyPr/>
          <a:lstStyle/>
          <a:p>
            <a:pPr algn="just"/>
            <a:r>
              <a:rPr lang="en-US" dirty="0" smtClean="0">
                <a:latin typeface="Times New Roman"/>
                <a:ea typeface="Calibri"/>
              </a:rPr>
              <a:t>   </a:t>
            </a:r>
            <a:r>
              <a:rPr lang="ru-RU" dirty="0" smtClean="0">
                <a:latin typeface="Times New Roman"/>
                <a:ea typeface="Calibri"/>
              </a:rPr>
              <a:t>Ребята </a:t>
            </a:r>
            <a:r>
              <a:rPr lang="ru-RU" dirty="0">
                <a:latin typeface="Times New Roman"/>
                <a:ea typeface="Calibri"/>
              </a:rPr>
              <a:t>делятся на пары. Берут гимнастические палки в руки друг за другом и  двигаются «гусиным шагом» слаженно и быстро  проходим  в ворота, возвращаются в команду и передает гимнастические палки следующей паре.</a:t>
            </a:r>
            <a:endParaRPr lang="ru-RU" dirty="0"/>
          </a:p>
        </p:txBody>
      </p:sp>
      <p:pic>
        <p:nvPicPr>
          <p:cNvPr id="11" name="Рисунок 10"/>
          <p:cNvPicPr>
            <a:picLocks noGrp="1" noChangeAspect="1"/>
          </p:cNvPicPr>
          <p:nvPr>
            <p:ph type="pic"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589" b="5589"/>
          <a:stretch>
            <a:fillRect/>
          </a:stretch>
        </p:blipFill>
        <p:spPr>
          <a:xfrm>
            <a:off x="179512" y="1340768"/>
            <a:ext cx="4008824" cy="3289291"/>
          </a:xfr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69419" y="2780928"/>
            <a:ext cx="4293841" cy="273630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73857">
            <a:off x="3492682" y="4226501"/>
            <a:ext cx="2431076" cy="22952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Прямоугольник 11"/>
          <p:cNvSpPr/>
          <p:nvPr/>
        </p:nvSpPr>
        <p:spPr>
          <a:xfrm>
            <a:off x="395536" y="6273787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15469676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51520" y="44624"/>
            <a:ext cx="8640959" cy="864096"/>
          </a:xfrm>
        </p:spPr>
        <p:txBody>
          <a:bodyPr>
            <a:normAutofit/>
          </a:bodyPr>
          <a:lstStyle/>
          <a:p>
            <a:pPr algn="ctr"/>
            <a:r>
              <a:rPr lang="ru-RU" sz="3600" b="1" u="sng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Дед </a:t>
            </a:r>
            <a:r>
              <a:rPr lang="ru-RU" sz="3600" b="1" u="sng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М</a:t>
            </a:r>
            <a:r>
              <a:rPr lang="ru-RU" sz="3600" b="1" u="sng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ороз </a:t>
            </a:r>
            <a:r>
              <a:rPr lang="ru-RU" sz="3600" b="1" u="sng" spc="300" dirty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и </a:t>
            </a:r>
            <a:r>
              <a:rPr lang="ru-RU" sz="3600" b="1" u="sng" spc="300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/>
                <a:ea typeface="Calibri"/>
              </a:rPr>
              <a:t>Снегурочка</a:t>
            </a:r>
            <a:endParaRPr lang="ru-RU" sz="3600" u="sng" spc="300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3" name="Текст 2"/>
          <p:cNvSpPr>
            <a:spLocks noGrp="1"/>
          </p:cNvSpPr>
          <p:nvPr>
            <p:ph type="body" sz="half" idx="2"/>
          </p:nvPr>
        </p:nvSpPr>
        <p:spPr>
          <a:xfrm>
            <a:off x="4067944" y="1052736"/>
            <a:ext cx="4752528" cy="4298280"/>
          </a:xfrm>
        </p:spPr>
        <p:txBody>
          <a:bodyPr/>
          <a:lstStyle/>
          <a:p>
            <a:pPr algn="just"/>
            <a:r>
              <a:rPr lang="ru-RU" dirty="0" smtClean="0">
                <a:latin typeface="Times New Roman"/>
                <a:ea typeface="Calibri"/>
              </a:rPr>
              <a:t>   Ребята </a:t>
            </a:r>
            <a:r>
              <a:rPr lang="ru-RU" dirty="0">
                <a:latin typeface="Times New Roman"/>
                <a:ea typeface="Calibri"/>
              </a:rPr>
              <a:t>стоят парами в шапочках Деда Мороза и Снегурочки, по сигналу участники пролезают друг у друга под ногами до контрольной метки  и возвращаются назад парами и передают следующей паре шапочки.</a:t>
            </a:r>
            <a:endParaRPr lang="ru-RU" dirty="0"/>
          </a:p>
        </p:txBody>
      </p:sp>
      <p:pic>
        <p:nvPicPr>
          <p:cNvPr id="5" name="Рисунок 4"/>
          <p:cNvPicPr>
            <a:picLocks noGrp="1" noChangeAspect="1"/>
          </p:cNvPicPr>
          <p:nvPr>
            <p:ph type="pic"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5416" b="5416"/>
          <a:stretch>
            <a:fillRect/>
          </a:stretch>
        </p:blipFill>
        <p:spPr>
          <a:xfrm>
            <a:off x="107504" y="1412776"/>
            <a:ext cx="4211661" cy="3455962"/>
          </a:xfrm>
        </p:spPr>
      </p:pic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39952" y="2780928"/>
            <a:ext cx="4607600" cy="25922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323528" y="6237312"/>
            <a:ext cx="228299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dirty="0"/>
              <a:t>©Высоцкая Е.И., 2017</a:t>
            </a:r>
          </a:p>
        </p:txBody>
      </p:sp>
    </p:spTree>
    <p:extLst>
      <p:ext uri="{BB962C8B-B14F-4D97-AF65-F5344CB8AC3E}">
        <p14:creationId xmlns:p14="http://schemas.microsoft.com/office/powerpoint/2010/main" val="22064060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Волна">
  <a:themeElements>
    <a:clrScheme name="Волна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Волна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Волна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Angles</Template>
  <TotalTime>214</TotalTime>
  <Words>394</Words>
  <Application>Microsoft Office PowerPoint</Application>
  <PresentationFormat>Экран (4:3)</PresentationFormat>
  <Paragraphs>33</Paragraphs>
  <Slides>11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11</vt:i4>
      </vt:variant>
    </vt:vector>
  </HeadingPairs>
  <TitlesOfParts>
    <vt:vector size="12" baseType="lpstr">
      <vt:lpstr>Волна</vt:lpstr>
      <vt:lpstr>Спортивный праздник «Зимние забавы»   для учащихся 5-х  классов</vt:lpstr>
      <vt:lpstr>Разминка. Символ 2017 года «Огненный петух»</vt:lpstr>
      <vt:lpstr>В а л е н к и</vt:lpstr>
      <vt:lpstr>Х о к к е й</vt:lpstr>
      <vt:lpstr>Снежная поляна</vt:lpstr>
      <vt:lpstr>«Биатлон»</vt:lpstr>
      <vt:lpstr>Капитан</vt:lpstr>
      <vt:lpstr>Санки</vt:lpstr>
      <vt:lpstr>Дед Мороз и Снегурочка</vt:lpstr>
      <vt:lpstr>Упряжка</vt:lpstr>
      <vt:lpstr>Подведение итогов,  определение победителей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25</cp:revision>
  <dcterms:created xsi:type="dcterms:W3CDTF">2017-01-17T06:59:48Z</dcterms:created>
  <dcterms:modified xsi:type="dcterms:W3CDTF">2017-01-17T12:23:25Z</dcterms:modified>
</cp:coreProperties>
</file>