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82" r:id="rId9"/>
    <p:sldId id="279" r:id="rId10"/>
    <p:sldId id="285" r:id="rId11"/>
    <p:sldId id="283" r:id="rId12"/>
    <p:sldId id="275" r:id="rId13"/>
    <p:sldId id="284" r:id="rId14"/>
    <p:sldId id="281" r:id="rId15"/>
    <p:sldId id="274" r:id="rId16"/>
    <p:sldId id="276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7DF75-7676-4B71-822C-586A980FDDF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4D02-C21C-48E0-B2FA-901B7304A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4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D02-C21C-48E0-B2FA-901B7304AAE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7DEF-4F1D-4316-BA6F-382B6CD84BD7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2752436" y="5034760"/>
            <a:ext cx="374441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endParaRPr lang="ru-RU" sz="1600" dirty="0"/>
          </a:p>
        </p:txBody>
      </p:sp>
      <p:pic>
        <p:nvPicPr>
          <p:cNvPr id="6" name="Picture 3" descr="C:\Documents and Settings\Admin\Рабочий стол\Ракета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515288" cy="22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Рак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082">
            <a:off x="7426552" y="3042277"/>
            <a:ext cx="1631599" cy="29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Плане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2256475" cy="229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Спутник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1249363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Рабочий стол\космические корабл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3475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Admin\Рабочий стол\Ракета 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5195">
            <a:off x="3279956" y="334546"/>
            <a:ext cx="2491891" cy="1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99592" y="2492896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Космическое путешествие.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60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0b/0f/10/0b0f10284c027d9d9b16a7dba6ad49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88" y="675006"/>
            <a:ext cx="3428688" cy="56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Рабочий стол\Русский космонавт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4" y="1647697"/>
            <a:ext cx="3024336" cy="4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b.ru/misc/i/gallery/12866/146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4599460" cy="5918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AutoShape 10" descr="https://img-fotki.yandex.ru/get/9256/16969765.164/0_7b31f_a398a474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img-fotki.yandex.ru/get/9256/16969765.164/0_7b31f_a398a474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edumezen.ru/tinybrowser/images/skhemy/_full/_3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4884" r="3129" b="10981"/>
          <a:stretch>
            <a:fillRect/>
          </a:stretch>
        </p:blipFill>
        <p:spPr bwMode="auto">
          <a:xfrm>
            <a:off x="755576" y="1412776"/>
            <a:ext cx="554461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 какой площадки стартовали космические корабли </a:t>
            </a:r>
            <a:r>
              <a:rPr kumimoji="0" lang="ru-RU" sz="4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4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 descr="C:\Documents and Settings\Admin\Рабочий стол\Русский космонавт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2204864"/>
            <a:ext cx="2952328" cy="40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4.sinaimg.cn/large/64d6fc86tw1e9pp4g9lubj20ku0jcq6e.jpg"/>
          <p:cNvPicPr>
            <a:picLocks noChangeAspect="1" noChangeArrowheads="1"/>
          </p:cNvPicPr>
          <p:nvPr/>
        </p:nvPicPr>
        <p:blipFill>
          <a:blip r:embed="rId2" cstate="print"/>
          <a:srcRect l="6048" t="1087"/>
          <a:stretch>
            <a:fillRect/>
          </a:stretch>
        </p:blipFill>
        <p:spPr bwMode="auto">
          <a:xfrm>
            <a:off x="1547664" y="404664"/>
            <a:ext cx="6351662" cy="5994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vatanplus.com/files/resources/mid/56e8249880e5b1537acef3d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0"/>
            <a:ext cx="4850904" cy="62738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Задания от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Лунтика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2" descr="C:\Documents and Settings\Admin\Рабочий стол\Раке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082">
            <a:off x="481193" y="888551"/>
            <a:ext cx="1853492" cy="29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Спутник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9022">
            <a:off x="4211960" y="1340768"/>
            <a:ext cx="2584470" cy="21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umbs.dreamstime.com/z/%D1%82%D0%B5%D0%BB%D0%B5%D1%81%D0%BA%D0%BE%D0%BF-209352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06" b="11938"/>
          <a:stretch>
            <a:fillRect/>
          </a:stretch>
        </p:blipFill>
        <p:spPr bwMode="auto">
          <a:xfrm>
            <a:off x="6362846" y="764704"/>
            <a:ext cx="2781154" cy="2250009"/>
          </a:xfrm>
          <a:prstGeom prst="rect">
            <a:avLst/>
          </a:prstGeom>
          <a:noFill/>
        </p:spPr>
      </p:pic>
      <p:pic>
        <p:nvPicPr>
          <p:cNvPr id="7" name="Picture 4" descr="http://vitaoptimum.ru/wp-content/uploads/2015/07/%D0%90%D1%81%D1%82%D1%80%D0%BE%D0%BD%D0%BE%D0%B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 t="6300" r="9281" b="8021"/>
          <a:stretch>
            <a:fillRect/>
          </a:stretch>
        </p:blipFill>
        <p:spPr bwMode="auto">
          <a:xfrm>
            <a:off x="1979712" y="836712"/>
            <a:ext cx="2808312" cy="2893412"/>
          </a:xfrm>
          <a:prstGeom prst="rect">
            <a:avLst/>
          </a:prstGeom>
          <a:noFill/>
        </p:spPr>
      </p:pic>
      <p:pic>
        <p:nvPicPr>
          <p:cNvPr id="8" name="Picture 6" descr="http://www.stihi.ru/pics/2011/10/26/7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5064"/>
            <a:ext cx="3198440" cy="239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cs6048.vk.me/v6048306/200e1/jGsZil3NvL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852936"/>
            <a:ext cx="2664296" cy="2664296"/>
          </a:xfrm>
          <a:prstGeom prst="rect">
            <a:avLst/>
          </a:prstGeom>
          <a:noFill/>
        </p:spPr>
      </p:pic>
      <p:pic>
        <p:nvPicPr>
          <p:cNvPr id="10" name="Picture 14" descr="http://funmozar.com/wp-content/uploads/2014/09/Yellow-Moon-01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629" t="6849" r="9719" b="5479"/>
          <a:stretch>
            <a:fillRect/>
          </a:stretch>
        </p:blipFill>
        <p:spPr bwMode="auto">
          <a:xfrm>
            <a:off x="3779912" y="3933056"/>
            <a:ext cx="2520280" cy="24815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5112568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Documents and Settings\Admin\Рабочий стол\Русский космонавт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168352" cy="50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660232" y="522350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5328592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Documents and Settings\Admin\Рабочий стол\Русский космонавт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422724" cy="47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6876257" y="5192212"/>
            <a:ext cx="1224135" cy="757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Зажжем звезду</a:t>
            </a:r>
            <a:r>
              <a:rPr kumimoji="0" lang="ru-RU" sz="4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4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Русский космонавт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4806"/>
            <a:ext cx="3672408" cy="50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liparthut.com/clip-arts/672/imagenes-de-estrellas-672621.png"/>
          <p:cNvPicPr>
            <a:picLocks noChangeAspect="1" noChangeArrowheads="1"/>
          </p:cNvPicPr>
          <p:nvPr/>
        </p:nvPicPr>
        <p:blipFill>
          <a:blip r:embed="rId3" cstate="print"/>
          <a:srcRect l="12941" t="8235" r="7059" b="9412"/>
          <a:stretch>
            <a:fillRect/>
          </a:stretch>
        </p:blipFill>
        <p:spPr bwMode="auto">
          <a:xfrm>
            <a:off x="3635896" y="970139"/>
            <a:ext cx="5256584" cy="54111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усский космонавт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8466"/>
            <a:ext cx="3672408" cy="50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МОЛОДЦЫ!</a:t>
            </a:r>
            <a:endParaRPr kumimoji="0" lang="ru-RU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664" name="Picture 16" descr="http://www.willstdubestimmtnichtwissen.de/data/media/96/silvester_gb-bild_005_gb-dream.de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332656"/>
            <a:ext cx="6624736" cy="7496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усский космонавт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90532"/>
            <a:ext cx="2952328" cy="40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836712"/>
            <a:ext cx="7772400" cy="18018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 апреля - День Космонавтики</a:t>
            </a:r>
          </a:p>
        </p:txBody>
      </p:sp>
    </p:spTree>
    <p:extLst>
      <p:ext uri="{BB962C8B-B14F-4D97-AF65-F5344CB8AC3E}">
        <p14:creationId xmlns:p14="http://schemas.microsoft.com/office/powerpoint/2010/main" val="16870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 всегда привлекал внимание людей: он манил своей глубиной и загадочностью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898" b="9142"/>
          <a:stretch>
            <a:fillRect/>
          </a:stretch>
        </p:blipFill>
        <p:spPr bwMode="auto">
          <a:xfrm>
            <a:off x="971600" y="1628800"/>
            <a:ext cx="7175500" cy="500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Первыми в космос отправились собаки! Самые знаменитые космонавты-животные – это Белка и Стрелка, они пробыли в полете целые сутки!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8314"/>
            <a:ext cx="5328592" cy="468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743325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133858" cy="308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39952" y="836712"/>
            <a:ext cx="4402832" cy="25202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на таком корабле Белка и Стрелка унеслись неизведанный тогда космос.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292080" y="620688"/>
            <a:ext cx="3467100" cy="2722562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апреля 1961 года в 09:07 в космос был запущен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корабль «Восток-1». На его борту впервые находился человек!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0" y="4293096"/>
            <a:ext cx="5472732" cy="2235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 советским космонавтом стал </a:t>
            </a:r>
          </a:p>
          <a:p>
            <a:pPr marL="0" indent="0" algn="ctr">
              <a:buFont typeface="Arial" charset="0"/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Юрий Гагарин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824412" cy="363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715" y="3284984"/>
            <a:ext cx="4076285" cy="330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392488" cy="388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484784"/>
            <a:ext cx="3816424" cy="1143000"/>
          </a:xfrm>
        </p:spPr>
        <p:txBody>
          <a:bodyPr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орбите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Юрий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Гагарин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950" y="3501008"/>
            <a:ext cx="8147050" cy="2016224"/>
          </a:xfrm>
        </p:spPr>
        <p:txBody>
          <a:bodyPr rtlCol="0">
            <a:noAutofit/>
          </a:bodyPr>
          <a:lstStyle/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провёл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простейшие эксперименты: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ел, делал записи карандашом.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Положив» карандаш рядом с собой, он случайно обнаружил, что тот моментально начал уплывать. Из этого Гагарин сделал вывод, что карандаши и прочие предметы в космосе лучше привязывать. Все свои ощущения и наблюдения он записывал на бортовой магнитофон.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50045" cy="518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404664"/>
            <a:ext cx="887767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Что можно увидеть</a:t>
            </a:r>
            <a:r>
              <a:rPr kumimoji="0" lang="ru-RU" sz="4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в космосе?</a:t>
            </a:r>
            <a:endParaRPr kumimoji="0" lang="ru-RU" sz="4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усский космонавт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024336" cy="4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30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Построим ракету</a:t>
            </a:r>
            <a:r>
              <a:rPr kumimoji="0" lang="ru-RU" sz="4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4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Ракета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50097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157</Words>
  <Application>Microsoft Office PowerPoint</Application>
  <PresentationFormat>Экран (4:3)</PresentationFormat>
  <Paragraphs>19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Космос всегда привлекал внимание людей: он манил своей глубиной и загадочностью</vt:lpstr>
      <vt:lpstr>Первыми в космос отправились собаки! Самые знаменитые космонавты-животные – это Белка и Стрелка, они пробыли в полете целые сутки!</vt:lpstr>
      <vt:lpstr>Вот на таком корабле Белка и Стрелка унеслись неизведанный тогда космос.</vt:lpstr>
      <vt:lpstr>12 апреля 1961 года в 09:07 в космос был запущен корабль «Восток-1». На его борту впервые находился человек!</vt:lpstr>
      <vt:lpstr>На орбите Юрий Гагарин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от Лунтика.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для будущих космонавтов</dc:title>
  <dc:creator>Анатольева Э.В</dc:creator>
  <cp:lastModifiedBy>Amin</cp:lastModifiedBy>
  <cp:revision>47</cp:revision>
  <dcterms:created xsi:type="dcterms:W3CDTF">2015-03-10T17:26:54Z</dcterms:created>
  <dcterms:modified xsi:type="dcterms:W3CDTF">2017-01-28T10:59:02Z</dcterms:modified>
</cp:coreProperties>
</file>