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4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4;&#1083;&#1103;\Desktop\&#1072;&#1090;&#1090;&#1077;&#1089;&#1090;&#1072;&#1094;&#1080;&#1103;\&#1073;&#1072;&#1083;&#1077;&#1090;\tanec_pastushkov_iz_baleta_cshelkunchik_-_Tanec_CSHelkunchika_iz_baleta_CSHelkunchik_Petr_CHajkovskij_(iPlayer.fm).mp3" TargetMode="Externa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4;&#1083;&#1103;\Desktop\&#1072;&#1090;&#1090;&#1077;&#1089;&#1090;&#1072;&#1094;&#1080;&#1103;\Ariya_Snegurochki_S_podruzhkami_po_yagodu_hodit_-_._(iPlayer.fm).mp3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4;&#1083;&#1103;\Desktop\&#1072;&#1090;&#1090;&#1077;&#1089;&#1090;&#1072;&#1094;&#1080;&#1103;\&#1073;&#1072;&#1083;&#1077;&#1090;\CHajkovskij_-_Marsh_CSHelkunchik_(iPlayer.fm).mp3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520279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Достопримечательности Москвы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2641848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002060"/>
                </a:solidFill>
              </a:rPr>
              <a:t>БОЛЬШОЙ ТЕАТР</a:t>
            </a:r>
          </a:p>
          <a:p>
            <a:endParaRPr lang="ru-RU" i="1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7030A0"/>
                </a:solidFill>
              </a:rPr>
              <a:t>ПОДГОТОВИТЕЛЬНАЯ ГРУППА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(ОТКРЫТОЕ ЗАНЯТИЕ)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Балетная школа </a:t>
            </a:r>
            <a:br>
              <a:rPr lang="ru-RU" dirty="0" smtClean="0"/>
            </a:br>
            <a:r>
              <a:rPr lang="ru-RU" dirty="0" smtClean="0"/>
              <a:t>Станок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я</a:t>
            </a:r>
            <a:endParaRPr lang="ru-RU" dirty="0"/>
          </a:p>
        </p:txBody>
      </p:sp>
      <p:sp>
        <p:nvSpPr>
          <p:cNvPr id="22530" name="AutoShape 2" descr="http://ringtonymp3.ru/photos/klassicheskie-tantsy-dlya-detey-uprajneniya-101607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://ringtonymp3.ru/photos/klassicheskie-tantsy-dlya-detey-uprajneniya-101607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4" name="Picture 6" descr="http://tips-ua.com/img/e/f/ef864467005d45aab1b17d8441cdab0c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84784"/>
            <a:ext cx="6192688" cy="46445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tanec_pastushkov_iz_baleta_cshelkunchik_-_Tanec_CSHelkunchika_iz_baleta_CSHelkunchik_Petr_CHajkovskij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7584" y="76470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2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я</a:t>
            </a:r>
            <a:endParaRPr lang="ru-RU" dirty="0"/>
          </a:p>
        </p:txBody>
      </p:sp>
      <p:pic>
        <p:nvPicPr>
          <p:cNvPr id="24578" name="Picture 2" descr="http://raskraska1.com/assets/images/resources/59/raskraska-balerina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12776"/>
            <a:ext cx="4752528" cy="41204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на картинках, расскажи…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я</a:t>
            </a:r>
            <a:endParaRPr lang="ru-RU" dirty="0"/>
          </a:p>
        </p:txBody>
      </p:sp>
      <p:pic>
        <p:nvPicPr>
          <p:cNvPr id="1028" name="Picture 4" descr="http://stranyplanety.ru/wp-content/uploads/2015/09/Otdyh-v-Mosk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3793262" cy="22829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Picture 8" descr="https://www.smileplanet.ru/upload/hl-photo/4d4/180/moskovskiy_zoopark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556792"/>
            <a:ext cx="3988351" cy="2269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4" name="Picture 10" descr="http://rutravel.net/uploads/posts/2015-03/1426689939_14992549889_6eff221252_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05064"/>
            <a:ext cx="2705399" cy="18031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6" name="Picture 12" descr="http://24warez.ru/uploads/posts/100816/412714/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4005064"/>
            <a:ext cx="3240360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8" name="Picture 14" descr="http://www.vipteatr.ru/rimages/upload/ru/71/261111_600x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4653136"/>
            <a:ext cx="2520280" cy="1890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Большой театр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Я </a:t>
            </a:r>
            <a:endParaRPr lang="ru-RU" dirty="0"/>
          </a:p>
        </p:txBody>
      </p:sp>
      <p:pic>
        <p:nvPicPr>
          <p:cNvPr id="17410" name="Picture 2" descr="http://privet-strana.ru/foto/moskva/bolshoj-teatr/h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7308304" cy="48600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Профессия актер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2044823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/>
              <a:t>Он работает играя,</a:t>
            </a:r>
            <a:endParaRPr lang="ru-RU" dirty="0" smtClean="0"/>
          </a:p>
          <a:p>
            <a:r>
              <a:rPr lang="ru-RU" i="1" dirty="0" smtClean="0"/>
              <a:t>Есть профессия такая.</a:t>
            </a:r>
            <a:endParaRPr lang="ru-RU" dirty="0" smtClean="0"/>
          </a:p>
          <a:p>
            <a:r>
              <a:rPr lang="ru-RU" i="1" dirty="0" smtClean="0"/>
              <a:t>Он на сцене с давних пор,</a:t>
            </a:r>
            <a:endParaRPr lang="ru-RU" dirty="0" smtClean="0"/>
          </a:p>
          <a:p>
            <a:r>
              <a:rPr lang="ru-RU" i="1" dirty="0" smtClean="0"/>
              <a:t>Та профессия - ………….. (актер).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5362" name="Picture 2" descr="http://clothesonfilm.com/wp-content/uploads/2012/11/The-Phantom-of-the-Opera_Gerald-Butler-cape-Emily-Rossum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645024"/>
            <a:ext cx="6624736" cy="28318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Опера</a:t>
            </a:r>
            <a:br>
              <a:rPr lang="ru-RU" dirty="0" smtClean="0"/>
            </a:br>
            <a:r>
              <a:rPr lang="ru-RU" dirty="0" smtClean="0"/>
              <a:t>«Снегурочка»</a:t>
            </a:r>
            <a:endParaRPr lang="ru-RU" dirty="0"/>
          </a:p>
        </p:txBody>
      </p:sp>
      <p:pic>
        <p:nvPicPr>
          <p:cNvPr id="4" name="Ariya_Snegurochki_S_podruzhkami_po_yagodu_hodit_-_._(iPlayer.f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71600" y="1268760"/>
            <a:ext cx="244475" cy="244475"/>
          </a:xfrm>
          <a:prstGeom prst="rect">
            <a:avLst/>
          </a:prstGeom>
        </p:spPr>
      </p:pic>
      <p:pic>
        <p:nvPicPr>
          <p:cNvPr id="16386" name="Picture 2" descr="http://gorodskoyportal.ru/krasnoyarsk/pictures/posters/140686/140686_yandex2.jpg?14830893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1700808"/>
            <a:ext cx="6408712" cy="42682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7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Одежда артистов театра.</a:t>
            </a:r>
            <a:br>
              <a:rPr lang="ru-RU" dirty="0" smtClean="0"/>
            </a:br>
            <a:r>
              <a:rPr lang="ru-RU" dirty="0" smtClean="0"/>
              <a:t>Костюмы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</a:t>
            </a:r>
            <a:endParaRPr lang="ru-RU" dirty="0"/>
          </a:p>
        </p:txBody>
      </p:sp>
      <p:pic>
        <p:nvPicPr>
          <p:cNvPr id="18438" name="Picture 6" descr="http://operann.ru/wp-content/uploads/Scena-iz-opery-Ivan-Susan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7620000" cy="5076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Балерина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/>
          <a:lstStyle/>
          <a:p>
            <a:r>
              <a:rPr lang="ru-RU" sz="2400" i="1" dirty="0" smtClean="0"/>
              <a:t>Кто из вас, друзья мои, гостью угадает?</a:t>
            </a:r>
            <a:endParaRPr lang="ru-RU" sz="2400" dirty="0" smtClean="0"/>
          </a:p>
          <a:p>
            <a:r>
              <a:rPr lang="ru-RU" sz="2400" i="1" dirty="0" smtClean="0"/>
              <a:t>Крыльев нет, но посмотри – кажется летает!</a:t>
            </a:r>
            <a:endParaRPr lang="ru-RU" sz="2400" dirty="0" smtClean="0"/>
          </a:p>
          <a:p>
            <a:r>
              <a:rPr lang="ru-RU" sz="2400" i="1" dirty="0" smtClean="0"/>
              <a:t>То на ней одно трико, то наряд старинный,</a:t>
            </a:r>
            <a:endParaRPr lang="ru-RU" sz="2400" dirty="0" smtClean="0"/>
          </a:p>
          <a:p>
            <a:r>
              <a:rPr lang="ru-RU" sz="2400" i="1" dirty="0" smtClean="0"/>
              <a:t>Угадайте это кто?..............(балерина)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20482" name="Picture 2" descr="http://www.stihi.su/pics/2016/07/16/43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84784"/>
            <a:ext cx="3384376" cy="47223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Костюм балерины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ПАЧКА</a:t>
            </a:r>
            <a:endParaRPr lang="ru-RU" dirty="0"/>
          </a:p>
        </p:txBody>
      </p:sp>
      <p:pic>
        <p:nvPicPr>
          <p:cNvPr id="9" name="Содержимое 8" descr="1245447_pachk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204864"/>
            <a:ext cx="4040188" cy="38884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ПУАНТЫ</a:t>
            </a:r>
            <a:endParaRPr lang="ru-RU" dirty="0"/>
          </a:p>
        </p:txBody>
      </p:sp>
      <p:pic>
        <p:nvPicPr>
          <p:cNvPr id="10" name="Содержимое 9" descr="119724718_08a5b85e2760b4284a1bd370fbd9cda1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932040" y="2204864"/>
            <a:ext cx="3672408" cy="38884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Балет «Щелкунчик»</a:t>
            </a:r>
            <a:br>
              <a:rPr lang="ru-RU" dirty="0" smtClean="0"/>
            </a:br>
            <a:r>
              <a:rPr lang="ru-RU" dirty="0" smtClean="0"/>
              <a:t>П.И. Чайковский</a:t>
            </a:r>
            <a:endParaRPr lang="ru-RU" dirty="0"/>
          </a:p>
        </p:txBody>
      </p:sp>
      <p:pic>
        <p:nvPicPr>
          <p:cNvPr id="6" name="Picture 2" descr="http://www.musictheatre.kiev.ua/logic/uploads/img/galleries/17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556792"/>
            <a:ext cx="3815136" cy="25370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4" descr="http://s42.radikal.ru/i095/1012/7d/51b7d07750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556792"/>
            <a:ext cx="4032448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6" descr="http://ss.metronews.ru/userfiles/materials/85/851989/858x4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4221088"/>
            <a:ext cx="4608512" cy="237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CHajkovskij_-_Marsh_CSHelkunchik_(iPlayer.f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755576" y="83671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13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105</Words>
  <Application>Microsoft Office PowerPoint</Application>
  <PresentationFormat>Экран (4:3)</PresentationFormat>
  <Paragraphs>30</Paragraphs>
  <Slides>11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Достопримечательности Москвы</vt:lpstr>
      <vt:lpstr>Что на картинках, расскажи…</vt:lpstr>
      <vt:lpstr>Большой театр</vt:lpstr>
      <vt:lpstr>Профессия актер</vt:lpstr>
      <vt:lpstr>Опера «Снегурочка»</vt:lpstr>
      <vt:lpstr>Одежда артистов театра. Костюмы</vt:lpstr>
      <vt:lpstr>Балерина</vt:lpstr>
      <vt:lpstr>Костюм балерины</vt:lpstr>
      <vt:lpstr>Балет «Щелкунчик» П.И. Чайковский</vt:lpstr>
      <vt:lpstr>Балетная школа  Станок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Достопримечательности Москвы</dc:title>
  <dc:creator>Оля</dc:creator>
  <cp:lastModifiedBy>Оля</cp:lastModifiedBy>
  <cp:revision>21</cp:revision>
  <dcterms:created xsi:type="dcterms:W3CDTF">2017-02-12T04:21:26Z</dcterms:created>
  <dcterms:modified xsi:type="dcterms:W3CDTF">2017-02-12T11:51:13Z</dcterms:modified>
</cp:coreProperties>
</file>