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4" r:id="rId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6AA2"/>
    <a:srgbClr val="073E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76" autoAdjust="0"/>
  </p:normalViewPr>
  <p:slideViewPr>
    <p:cSldViewPr>
      <p:cViewPr varScale="1">
        <p:scale>
          <a:sx n="109" d="100"/>
          <a:sy n="109" d="100"/>
        </p:scale>
        <p:origin x="168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B011-4845-4CC9-8F19-DEC755C0583C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042D-5D08-4BFE-9D27-396716A1DE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B011-4845-4CC9-8F19-DEC755C0583C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042D-5D08-4BFE-9D27-396716A1DE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B011-4845-4CC9-8F19-DEC755C0583C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042D-5D08-4BFE-9D27-396716A1DE3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B011-4845-4CC9-8F19-DEC755C0583C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042D-5D08-4BFE-9D27-396716A1DE3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B011-4845-4CC9-8F19-DEC755C0583C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042D-5D08-4BFE-9D27-396716A1DE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B011-4845-4CC9-8F19-DEC755C0583C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042D-5D08-4BFE-9D27-396716A1DE3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B011-4845-4CC9-8F19-DEC755C0583C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042D-5D08-4BFE-9D27-396716A1DE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B011-4845-4CC9-8F19-DEC755C0583C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042D-5D08-4BFE-9D27-396716A1DE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B011-4845-4CC9-8F19-DEC755C0583C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042D-5D08-4BFE-9D27-396716A1DE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B011-4845-4CC9-8F19-DEC755C0583C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042D-5D08-4BFE-9D27-396716A1DE3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B011-4845-4CC9-8F19-DEC755C0583C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042D-5D08-4BFE-9D27-396716A1DE3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264B011-4845-4CC9-8F19-DEC755C0583C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21F042D-5D08-4BFE-9D27-396716A1DE3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reveal/>
      </p:transition>
    </mc:Choice>
    <mc:Fallback xmlns="">
      <p:transition spd="slow" advClick="0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7.jpg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jp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57606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социалистические идеи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запись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7624" y="5571458"/>
            <a:ext cx="609600" cy="609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1484784"/>
            <a:ext cx="3312368" cy="8640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Отмена частной собственности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1484784"/>
            <a:ext cx="3600400" cy="8640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Социальное равенство и свобода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362" y="2996952"/>
            <a:ext cx="5327942" cy="3384376"/>
          </a:xfrm>
          <a:prstGeom prst="rect">
            <a:avLst/>
          </a:prstGeom>
        </p:spPr>
      </p:pic>
      <p:sp>
        <p:nvSpPr>
          <p:cNvPr id="9" name="Стрелка вниз 8"/>
          <p:cNvSpPr/>
          <p:nvPr/>
        </p:nvSpPr>
        <p:spPr>
          <a:xfrm>
            <a:off x="2915816" y="2348880"/>
            <a:ext cx="288032" cy="648072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084168" y="2348880"/>
            <a:ext cx="288032" cy="648072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07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reveal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 animBg="1"/>
      <p:bldP spid="6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i="1" dirty="0" smtClean="0">
                <a:solidFill>
                  <a:schemeClr val="tx1"/>
                </a:solidFill>
              </a:rPr>
              <a:t>Принципы социализма</a:t>
            </a:r>
            <a:endParaRPr lang="ru-RU" sz="3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запись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78495" y="5440018"/>
            <a:ext cx="609600" cy="609600"/>
          </a:xfrm>
          <a:prstGeom prst="rect">
            <a:avLst/>
          </a:prstGeom>
        </p:spPr>
      </p:pic>
      <p:sp>
        <p:nvSpPr>
          <p:cNvPr id="4" name="Выноска со стрелкой вниз 3"/>
          <p:cNvSpPr/>
          <p:nvPr/>
        </p:nvSpPr>
        <p:spPr>
          <a:xfrm>
            <a:off x="345833" y="1196751"/>
            <a:ext cx="2804025" cy="150246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государство </a:t>
            </a:r>
            <a:r>
              <a:rPr lang="ru-RU" b="1" i="1" dirty="0" smtClean="0">
                <a:solidFill>
                  <a:schemeClr val="tx1"/>
                </a:solidFill>
              </a:rPr>
              <a:t>контролирует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экономику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345833" y="2699215"/>
            <a:ext cx="2780729" cy="182528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запрещены</a:t>
            </a:r>
            <a:r>
              <a:rPr lang="ru-RU" b="1" dirty="0">
                <a:solidFill>
                  <a:schemeClr val="tx1"/>
                </a:solidFill>
              </a:rPr>
              <a:t> предпринимательство и частная собственность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6058100" y="1196752"/>
            <a:ext cx="2690363" cy="158417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равенство в правах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6268444" y="2780928"/>
            <a:ext cx="2696044" cy="160926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Собственность общественная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394" y="1340768"/>
            <a:ext cx="3085050" cy="3703533"/>
          </a:xfrm>
          <a:prstGeom prst="rect">
            <a:avLst/>
          </a:prstGeom>
        </p:spPr>
      </p:pic>
      <p:sp>
        <p:nvSpPr>
          <p:cNvPr id="11" name="Выноска со стрелкой вверх 10"/>
          <p:cNvSpPr/>
          <p:nvPr/>
        </p:nvSpPr>
        <p:spPr>
          <a:xfrm>
            <a:off x="3102528" y="5044301"/>
            <a:ext cx="4061760" cy="143547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все </a:t>
            </a:r>
            <a:r>
              <a:rPr lang="ru-RU" sz="2400" b="1" dirty="0">
                <a:solidFill>
                  <a:schemeClr val="tx1"/>
                </a:solidFill>
              </a:rPr>
              <a:t>люди имеют </a:t>
            </a:r>
            <a:r>
              <a:rPr lang="ru-RU" sz="2400" b="1" i="1" dirty="0">
                <a:solidFill>
                  <a:schemeClr val="tx1"/>
                </a:solidFill>
              </a:rPr>
              <a:t>равные</a:t>
            </a:r>
            <a:r>
              <a:rPr lang="ru-RU" sz="2400" b="1" dirty="0">
                <a:solidFill>
                  <a:schemeClr val="tx1"/>
                </a:solidFill>
              </a:rPr>
              <a:t> блага</a:t>
            </a:r>
            <a:endParaRPr lang="ru-RU" sz="2400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773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reveal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2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  <p:bldP spid="4" grpId="0" animBg="1"/>
      <p:bldP spid="5" grpId="0" animBg="1"/>
      <p:bldP spid="7" grpId="0" animBg="1"/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Идеи социализма содержатся в трудах </a:t>
            </a:r>
          </a:p>
        </p:txBody>
      </p:sp>
      <p:pic>
        <p:nvPicPr>
          <p:cNvPr id="1026" name="Picture 2" descr="C:\Users\Еременко ЕС\Downloads\симо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1" y="2734808"/>
            <a:ext cx="2733937" cy="214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Еременко ЕС\Downloads\фурье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624" y="2734808"/>
            <a:ext cx="1584176" cy="229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ременко ЕС\Downloads\оуэн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933" y="2734808"/>
            <a:ext cx="1643112" cy="222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апись 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2002" y="1194548"/>
            <a:ext cx="609600" cy="609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5143347"/>
            <a:ext cx="2755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Анри Сен – Симона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78256" y="5143347"/>
            <a:ext cx="2212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Роберта Оуэна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54202" y="5143348"/>
            <a:ext cx="2081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Шарля Фурье 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4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reveal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Общественная собственность</a:t>
            </a:r>
            <a:endParaRPr lang="ru-RU" dirty="0"/>
          </a:p>
        </p:txBody>
      </p:sp>
      <p:pic>
        <p:nvPicPr>
          <p:cNvPr id="4" name="запись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19672" y="5229200"/>
            <a:ext cx="609600" cy="609600"/>
          </a:xfrm>
          <a:prstGeom prst="rect">
            <a:avLst/>
          </a:prstGeom>
        </p:spPr>
      </p:pic>
      <p:sp>
        <p:nvSpPr>
          <p:cNvPr id="5" name="Выноска со стрелкой вправо 4"/>
          <p:cNvSpPr/>
          <p:nvPr/>
        </p:nvSpPr>
        <p:spPr>
          <a:xfrm>
            <a:off x="1187624" y="1855335"/>
            <a:ext cx="3240360" cy="93610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Уничтожение сословий и классов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40223"/>
            <a:ext cx="2880320" cy="1766329"/>
          </a:xfrm>
          <a:prstGeom prst="rect">
            <a:avLst/>
          </a:prstGeom>
        </p:spPr>
      </p:pic>
      <p:sp>
        <p:nvSpPr>
          <p:cNvPr id="8" name="Выноска со стрелкой влево 7"/>
          <p:cNvSpPr/>
          <p:nvPr/>
        </p:nvSpPr>
        <p:spPr>
          <a:xfrm>
            <a:off x="4111744" y="3535221"/>
            <a:ext cx="3340157" cy="936104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Равный труд для всех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33" y="3068960"/>
            <a:ext cx="3693672" cy="1939178"/>
          </a:xfrm>
          <a:prstGeom prst="rect">
            <a:avLst/>
          </a:prstGeom>
        </p:spPr>
      </p:pic>
      <p:sp>
        <p:nvSpPr>
          <p:cNvPr id="10" name="Выноска со стрелкой вправо 9"/>
          <p:cNvSpPr/>
          <p:nvPr/>
        </p:nvSpPr>
        <p:spPr>
          <a:xfrm>
            <a:off x="2699792" y="5373216"/>
            <a:ext cx="2952328" cy="792498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Отмена денег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839521"/>
            <a:ext cx="2578416" cy="171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8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reveal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В первой половине </a:t>
            </a: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</a:rPr>
              <a:t>XIX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 века </a:t>
            </a:r>
            <a:r>
              <a:rPr lang="ru-RU" sz="1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марксисты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считали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что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1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эксплуататорские классы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 не захотят </a:t>
            </a:r>
            <a:r>
              <a:rPr lang="ru-RU" sz="1800" b="1" dirty="0">
                <a:solidFill>
                  <a:schemeClr val="bg1"/>
                </a:solidFill>
              </a:rPr>
              <a:t>отказываться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 от своих </a:t>
            </a:r>
            <a:r>
              <a:rPr lang="ru-RU" sz="1800" b="1" dirty="0">
                <a:solidFill>
                  <a:schemeClr val="bg1"/>
                </a:solidFill>
              </a:rPr>
              <a:t>привилегий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. Следовательно, переход к социализму возможен только путём</a:t>
            </a:r>
            <a:r>
              <a:rPr lang="ru-RU" sz="1800" b="1" dirty="0">
                <a:solidFill>
                  <a:schemeClr val="bg1"/>
                </a:solidFill>
              </a:rPr>
              <a:t> </a:t>
            </a:r>
            <a:r>
              <a:rPr lang="ru-RU" sz="1800" b="1" dirty="0" smtClean="0">
                <a:solidFill>
                  <a:schemeClr val="bg1"/>
                </a:solidFill>
              </a:rPr>
              <a:t>революции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60" y="1769847"/>
            <a:ext cx="6120680" cy="4779161"/>
          </a:xfrm>
          <a:prstGeom prst="rect">
            <a:avLst/>
          </a:prstGeom>
        </p:spPr>
      </p:pic>
      <p:pic>
        <p:nvPicPr>
          <p:cNvPr id="3" name="запись 5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3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reveal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ременко ЕС\Downloads\маркс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09" y="1217408"/>
            <a:ext cx="1884582" cy="188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Еременко ЕС\Downloads\лор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643" y="1152566"/>
            <a:ext cx="1645282" cy="214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ыноска со стрелкой вниз 6"/>
          <p:cNvSpPr/>
          <p:nvPr/>
        </p:nvSpPr>
        <p:spPr>
          <a:xfrm>
            <a:off x="683568" y="476672"/>
            <a:ext cx="2376264" cy="64807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Карл Маркс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5940152" y="504494"/>
            <a:ext cx="2376264" cy="64807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Фридрих Энгельс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944687"/>
            <a:ext cx="2808312" cy="3602387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3059832" y="2492896"/>
            <a:ext cx="3245811" cy="405417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2627784" y="2492896"/>
            <a:ext cx="3528392" cy="405417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Выноска со стрелкой вправо 23"/>
          <p:cNvSpPr/>
          <p:nvPr/>
        </p:nvSpPr>
        <p:spPr>
          <a:xfrm>
            <a:off x="323528" y="4365104"/>
            <a:ext cx="2736304" cy="172819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Отмена частной собственности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Выноска со стрелкой влево 24"/>
          <p:cNvSpPr/>
          <p:nvPr/>
        </p:nvSpPr>
        <p:spPr>
          <a:xfrm>
            <a:off x="5940152" y="4205875"/>
            <a:ext cx="2520279" cy="1872208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Права рабочим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" name="запись 5 -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4950" y="60375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4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reveal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788" y="2204864"/>
            <a:ext cx="5723396" cy="9361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 smtClean="0"/>
              <a:t>всенародно </a:t>
            </a:r>
            <a:r>
              <a:rPr lang="ru-RU" sz="2800" b="1" dirty="0"/>
              <a:t>и демократически выбранные органы </a:t>
            </a:r>
            <a:r>
              <a:rPr lang="ru-RU" sz="2800" b="1" dirty="0" smtClean="0"/>
              <a:t>власти</a:t>
            </a:r>
            <a:endParaRPr lang="ru-RU" sz="2800" b="1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Эдуард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Бернштейн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>
                <a:solidFill>
                  <a:schemeClr val="bg1"/>
                </a:solidFill>
              </a:rPr>
              <a:t>основатель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ревизионизма</a:t>
            </a:r>
            <a:r>
              <a:rPr lang="ru-RU" sz="2400" b="1" dirty="0" smtClean="0">
                <a:solidFill>
                  <a:schemeClr val="bg1"/>
                </a:solidFill>
              </a:rPr>
              <a:t>, пересмотрел </a:t>
            </a:r>
            <a:r>
              <a:rPr lang="ru-RU" sz="2400" b="1" dirty="0">
                <a:solidFill>
                  <a:schemeClr val="bg1"/>
                </a:solidFill>
              </a:rPr>
              <a:t>учение К. Маркса на предмет соответствия его реальной жизни общества в последней трети 19 </a:t>
            </a:r>
            <a:r>
              <a:rPr lang="ru-RU" sz="2400" b="1" dirty="0" smtClean="0">
                <a:solidFill>
                  <a:schemeClr val="bg1"/>
                </a:solidFill>
              </a:rPr>
              <a:t>века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" name="Picture 2" descr="C:\Users\Еременко ЕС\Downloads\бернштей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458" y="1628800"/>
            <a:ext cx="164782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апись 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75656" y="5085184"/>
            <a:ext cx="609600" cy="609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358538"/>
            <a:ext cx="4146656" cy="273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reveal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3212976"/>
            <a:ext cx="7776864" cy="2913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Власть</a:t>
            </a:r>
            <a:r>
              <a:rPr lang="ru-RU" b="1" dirty="0"/>
              <a:t>, осуществляющую насилие </a:t>
            </a:r>
            <a:r>
              <a:rPr lang="ru-RU" b="1" dirty="0" smtClean="0"/>
              <a:t>над личностью, необходимо  уничтожить  с </a:t>
            </a:r>
            <a:r>
              <a:rPr lang="ru-RU" b="1" dirty="0"/>
              <a:t>помощью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террора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Общение людей должно быть 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основано на любви</a:t>
            </a:r>
            <a:r>
              <a:rPr lang="ru-RU" sz="2400" b="1" dirty="0"/>
              <a:t>. Только в этом случае, по их мнению, не требовалось бы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никакой 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власти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/>
              <a:t>в обществе, она бы стала просто ненужной.</a:t>
            </a:r>
            <a:br>
              <a:rPr lang="ru-RU" sz="2400" b="1" dirty="0"/>
            </a:b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 descr="C:\Users\Еременко ЕС\Downloads\бакуни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471396"/>
            <a:ext cx="1224136" cy="193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Еременко ЕС\Downloads\ждлэ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550126"/>
            <a:ext cx="2278251" cy="151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апись 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9632" y="5517232"/>
            <a:ext cx="609600" cy="60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140473"/>
            <a:ext cx="4438490" cy="2282955"/>
          </a:xfrm>
          <a:prstGeom prst="rect">
            <a:avLst/>
          </a:prstGeom>
        </p:spPr>
      </p:pic>
      <p:sp>
        <p:nvSpPr>
          <p:cNvPr id="7" name="Выноска со стрелкой влево 6"/>
          <p:cNvSpPr/>
          <p:nvPr/>
        </p:nvSpPr>
        <p:spPr>
          <a:xfrm>
            <a:off x="2817802" y="1669097"/>
            <a:ext cx="2376264" cy="36004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Пьер Прудон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5508104" y="2492896"/>
            <a:ext cx="2150031" cy="36004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М. Бакунин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1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reveal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1029</TotalTime>
  <Words>143</Words>
  <Application>Microsoft Office PowerPoint</Application>
  <PresentationFormat>Экран (4:3)</PresentationFormat>
  <Paragraphs>29</Paragraphs>
  <Slides>8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Candara</vt:lpstr>
      <vt:lpstr>Symbol</vt:lpstr>
      <vt:lpstr>Волна</vt:lpstr>
      <vt:lpstr>социалистические идеи</vt:lpstr>
      <vt:lpstr>Презентация PowerPoint</vt:lpstr>
      <vt:lpstr>Идеи социализма содержатся в трудах </vt:lpstr>
      <vt:lpstr>Общественная собственность</vt:lpstr>
      <vt:lpstr>В первой половине XIX  века марксисты  считали,  что эксплуататорские классы  не захотят отказываться от своих привилегий. Следовательно, переход к социализму возможен только путём революции</vt:lpstr>
      <vt:lpstr>Презентация PowerPoint</vt:lpstr>
      <vt:lpstr>Эдуард Бернштейн, основатель ревизионизма, пересмотрел учение К. Маркса на предмет соответствия его реальной жизни общества в последней трети 19 века  </vt:lpstr>
      <vt:lpstr>Общение людей должно быть основано на любви. Только в этом случае, по их мнению, не требовалось бы никакой власти в обществе, она бы стала просто ненужной.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XIXв. Стали популярны</dc:title>
  <dc:creator>Еременко ЕС</dc:creator>
  <cp:lastModifiedBy>Пользователь Windows</cp:lastModifiedBy>
  <cp:revision>40</cp:revision>
  <cp:lastPrinted>2017-02-05T00:47:28Z</cp:lastPrinted>
  <dcterms:created xsi:type="dcterms:W3CDTF">2017-01-31T02:42:27Z</dcterms:created>
  <dcterms:modified xsi:type="dcterms:W3CDTF">2017-02-08T05:45:20Z</dcterms:modified>
</cp:coreProperties>
</file>