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1" r:id="rId4"/>
    <p:sldId id="277" r:id="rId5"/>
    <p:sldId id="262" r:id="rId6"/>
    <p:sldId id="264" r:id="rId7"/>
    <p:sldId id="268" r:id="rId8"/>
    <p:sldId id="266" r:id="rId9"/>
    <p:sldId id="267" r:id="rId10"/>
    <p:sldId id="269" r:id="rId11"/>
    <p:sldId id="274" r:id="rId12"/>
    <p:sldId id="270" r:id="rId13"/>
    <p:sldId id="271" r:id="rId14"/>
    <p:sldId id="265" r:id="rId15"/>
    <p:sldId id="275" r:id="rId16"/>
    <p:sldId id="263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FE0D-1D97-42FB-9A45-56ECB26855C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5AEB0A7-D7A3-411A-8013-90063D11083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FE0D-1D97-42FB-9A45-56ECB26855C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B0A7-D7A3-411A-8013-90063D110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FE0D-1D97-42FB-9A45-56ECB26855C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B0A7-D7A3-411A-8013-90063D110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FE0D-1D97-42FB-9A45-56ECB26855C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B0A7-D7A3-411A-8013-90063D110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FE0D-1D97-42FB-9A45-56ECB26855C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B0A7-D7A3-411A-8013-90063D1108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FE0D-1D97-42FB-9A45-56ECB26855C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B0A7-D7A3-411A-8013-90063D110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FE0D-1D97-42FB-9A45-56ECB26855C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B0A7-D7A3-411A-8013-90063D110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FE0D-1D97-42FB-9A45-56ECB26855C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B0A7-D7A3-411A-8013-90063D110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FE0D-1D97-42FB-9A45-56ECB26855C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B0A7-D7A3-411A-8013-90063D110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FE0D-1D97-42FB-9A45-56ECB26855C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B0A7-D7A3-411A-8013-90063D1108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FE0D-1D97-42FB-9A45-56ECB26855C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B0A7-D7A3-411A-8013-90063D1108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186FE0D-1D97-42FB-9A45-56ECB26855CF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5AEB0A7-D7A3-411A-8013-90063D1108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gif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comp\Desktop\&#208;&#186;%20&#209;&#131;&#209;&#128;&#208;&#190;&#208;&#186;&#209;&#131;\%25\524691" TargetMode="External"/><Relationship Id="rId3" Type="http://schemas.openxmlformats.org/officeDocument/2006/relationships/hyperlink" Target="file:///C:\Users\comp\Desktop\&#208;&#186;%20&#209;&#131;&#209;&#128;&#208;&#190;&#208;&#186;" TargetMode="External"/><Relationship Id="rId7" Type="http://schemas.openxmlformats.org/officeDocument/2006/relationships/hyperlink" Target="file:///C:\Users\comp\Desktop\&#208;&#186;%20&#209;&#131;&#209;&#128;&#208;&#190;&#208;&#186;&#209;&#131;\&#208;&#190;&#208;&#177;&#209;%258" TargetMode="External"/><Relationship Id="rId12" Type="http://schemas.openxmlformats.org/officeDocument/2006/relationships/hyperlink" Target="file:///C:\Users\comp\Desktop\&#208;&#186;%20&#209;&#131;&#209;&#128;&#208;&#190;&#208;&#186;&#209;&#131;\&#208;&#188;&#208;&#176;&#209;%258" TargetMode="External"/><Relationship Id="rId2" Type="http://schemas.openxmlformats.org/officeDocument/2006/relationships/hyperlink" Target="file:///C:\Users\comp\Desktop\&#208;&#186;%20&#209;&#131;&#209;&#128;&#208;&#190;&#208;&#186;&#209;&#131;\%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comp\Desktop\&#208;&#186;%20&#209;&#131;&#209;&#128;&#208;&#190;&#208;&#186;&#209;&#131;\&#208;&#152;&#209;&#129;&#209;&#129;" TargetMode="External"/><Relationship Id="rId11" Type="http://schemas.openxmlformats.org/officeDocument/2006/relationships/hyperlink" Target="http://www.class-fizika.narod.ru/" TargetMode="External"/><Relationship Id="rId5" Type="http://schemas.openxmlformats.org/officeDocument/2006/relationships/hyperlink" Target="file:///C:\Users\comp\Desktop\&#208;&#186;%20&#209;&#131;&#209;&#128;&#208;&#190;&#208;&#186;&#209;&#131;\&#208;&#184;&#208;&#179;&#209;%258" TargetMode="External"/><Relationship Id="rId10" Type="http://schemas.openxmlformats.org/officeDocument/2006/relationships/hyperlink" Target="http://www.physics.ru/" TargetMode="External"/><Relationship Id="rId4" Type="http://schemas.openxmlformats.org/officeDocument/2006/relationships/hyperlink" Target="file:///C:\Users\comp\Desktop\&#208;&#186;%20&#209;&#131;&#209;&#128;&#208;&#190;&#208;&#186;&#209;&#131;\&#208;&#183;&#208;&#189;&#208;%25" TargetMode="External"/><Relationship Id="rId9" Type="http://schemas.openxmlformats.org/officeDocument/2006/relationships/hyperlink" Target="file:///C:\Users\comp\Desktop\&#208;&#186;%20&#209;&#131;&#209;&#128;&#208;&#190;&#208;&#186;&#209;&#131;\&#208;&#191;&#208;&#190;&#208;%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class-fizika.narod.ru/port13.htm" TargetMode="Externa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140968"/>
            <a:ext cx="5328592" cy="216024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Работу выполнили: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1.Фарига Татьяна Викторовна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учитель физики МКОУ БСОШ № 2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2. </a:t>
            </a:r>
            <a:r>
              <a:rPr lang="ru-RU" sz="2000" b="1" dirty="0" err="1" smtClean="0">
                <a:solidFill>
                  <a:schemeClr val="tx1"/>
                </a:solidFill>
              </a:rPr>
              <a:t>Ширшова</a:t>
            </a:r>
            <a:r>
              <a:rPr lang="ru-RU" sz="2000" b="1" dirty="0" smtClean="0">
                <a:solidFill>
                  <a:schemeClr val="tx1"/>
                </a:solidFill>
              </a:rPr>
              <a:t> Мари </a:t>
            </a:r>
            <a:r>
              <a:rPr lang="ru-RU" sz="2000" b="1" dirty="0" err="1" smtClean="0">
                <a:solidFill>
                  <a:schemeClr val="tx1"/>
                </a:solidFill>
              </a:rPr>
              <a:t>Акоповна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Учитель физики и математики  МКОУБСОШ №97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24644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Тема урока</a:t>
            </a:r>
            <a:br>
              <a:rPr lang="ru-RU" sz="3100" b="1" dirty="0" smtClean="0"/>
            </a:br>
            <a:r>
              <a:rPr lang="ru-RU" sz="3100" b="1" dirty="0" smtClean="0"/>
              <a:t> « Урок комплексного применения знаний и умений по теме «электрические явления»</a:t>
            </a:r>
            <a:br>
              <a:rPr lang="ru-RU" sz="3100" b="1" dirty="0" smtClean="0"/>
            </a:br>
            <a:r>
              <a:rPr lang="ru-RU" sz="3100" b="1" dirty="0" smtClean="0"/>
              <a:t>  8 класс.</a:t>
            </a:r>
            <a:br>
              <a:rPr lang="ru-RU" sz="3100" b="1" dirty="0" smtClean="0"/>
            </a:br>
            <a:r>
              <a:rPr lang="ru-RU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371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все поймешь ответы,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вопросы не простые,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 препятствия  на свете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Ты пройдешь, поверь, любые.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Значит, мозг твой не чугунный,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Значит, гибкий он и смелый.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Значит, ты, выходит, умный,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Одаренный и умелый.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800201" cy="153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95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Ребусы.</a:t>
            </a:r>
            <a:endParaRPr lang="ru-RU" dirty="0"/>
          </a:p>
        </p:txBody>
      </p:sp>
      <p:pic>
        <p:nvPicPr>
          <p:cNvPr id="4" name="Объект 3" descr="то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04456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ребусы по физике с отв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3114675" cy="175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esochnizza.ru/wp-content/uploads/2012/07/rebus-po-fizike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4"/>
            <a:ext cx="2686050" cy="1905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15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 приборы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1.рассчитать работу электрического тока 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2.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стоимость израсходованной энергии по тарифам</a:t>
            </a:r>
            <a:endParaRPr lang="ru-RU" dirty="0"/>
          </a:p>
        </p:txBody>
      </p:sp>
      <p:pic>
        <p:nvPicPr>
          <p:cNvPr id="5" name="Picture 16" descr="u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1944216" cy="15976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650119"/>
              </p:ext>
            </p:extLst>
          </p:nvPr>
        </p:nvGraphicFramePr>
        <p:xfrm>
          <a:off x="3629471" y="2924944"/>
          <a:ext cx="15970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Точечный рисунок" r:id="rId4" imgW="1571844" imgH="2400635" progId="PBrush">
                  <p:embed/>
                </p:oleObj>
              </mc:Choice>
              <mc:Fallback>
                <p:oleObj name="Точечный рисунок" r:id="rId4" imgW="1571844" imgH="2400635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471" y="2924944"/>
                        <a:ext cx="1597025" cy="24384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4" descr="electrici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56141"/>
            <a:ext cx="2117737" cy="271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Картинки по запросу фото торшера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56992"/>
            <a:ext cx="2304256" cy="181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1" y="188641"/>
            <a:ext cx="166682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97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Читаешь, знаешь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электросхемы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Марина\Desktop\к уроку\урок соревнование Эл. явления\2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568952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165618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84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kern="0" cap="none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76275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ПОДГОТОВИТЬ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ПРОЕКТ: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76275" algn="l"/>
              </a:tabLs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группа «Электробезопасность»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76275" algn="l"/>
              </a:tabLs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группа «Применение электроэнергии в быту»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76275" algn="l"/>
              </a:tabLs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 группа «Применение электричества на транспорте- экология окружающей среды»</a:t>
            </a:r>
          </a:p>
          <a:p>
            <a:endParaRPr lang="ru-RU" dirty="0"/>
          </a:p>
        </p:txBody>
      </p:sp>
      <p:pic>
        <p:nvPicPr>
          <p:cNvPr id="4" name="Picture 9" descr="schoolclip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5184"/>
            <a:ext cx="21419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2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4000" cap="none" dirty="0" err="1" smtClean="0">
                <a:solidFill>
                  <a:srgbClr val="564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4000" cap="none" dirty="0" smtClean="0">
                <a:solidFill>
                  <a:srgbClr val="564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Тема:  «Электричество».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—тема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 в себе одно слово (обычно существительное или местоимение), которое обозначает объект или предмет, о котором пойдет речь.</a:t>
            </a:r>
          </a:p>
          <a:p>
            <a:pPr>
              <a:buFont typeface="Arial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—два слова (чаще всего прилагательные или причастия), они дают описание признаков и свойств выбранного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или объекта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необходимое)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—образована тремя глаголами или деепричастиями, описывающими характерные свойства объекта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помогает)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—фраза из четырех слов, выражающая личное отношение автора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описываемому предмету или объекту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жизнь без электричества не возможна)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—одно слово—резюме, характеризующее суть предмета или объекта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помощник)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15931" r="13764" b="7108"/>
          <a:stretch/>
        </p:blipFill>
        <p:spPr bwMode="auto">
          <a:xfrm>
            <a:off x="1259632" y="1628801"/>
            <a:ext cx="6840760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368152" cy="145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тебя электричество….?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file:///C:/Users/comp/Desktop/%D0%BA%20%D1%83%D1%80%D0%BE%D0%BA%D1%83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/%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file:///C:/Users/comp/Desktop/%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D0%BA%20%D1%83%D1%80%D0%BE%D0%BA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file:///C:/Users/comp/Desktop/%D0%BA%20%D1%83%D1%80%D0%BE%D0%BA%D1%83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/%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file:///C:/Users/comp/Desktop/%D0%BA%20%D1%83%D1%80%D0%BE%D0%BA%D1%83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/%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file:///C:/Users/comp/Desktop/%D0%BA%20%D1%83%D1%80%D0%BE%D0%BA%D1%83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/%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file:///C:/Users/comp/Desktop/%D0%BA%20%D1%83%D1%80%D0%BE%D0%BA%D1%83/%D0%B7%D0%BD%D0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%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file:///C:/Users/comp/Desktop/%D0%BA%20%D1%83%D1%80%D0%BE%D0%BA%D1%83/%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D0%B8%D0%B3%D1%8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file:///C:/Users/comp/Desktop/%D0%BA%20%D1%83%D1%80%D0%BE%D0%BA%D1%83/%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D0%98%D1%81%D1%81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file:///C:/Users/comp/Desktop/%D0%BA%20%D1%83%D1%80%D0%BE%D0%BA%D1%83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/%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file:///C:/Users/comp/Desktop/%D0%BA%20%D1%83%D1%80%D0%BE%D0%BA%D1%83/%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D0%BE%D0%B1%D1%8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file"/>
              </a:rPr>
              <a:t>file:///C:/Users/comp/Desktop/%D0%BA%20%D1%83%D1%80%D0%BE%D0%BA%D1%83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file"/>
              </a:rPr>
              <a:t>/%/524691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file"/>
              </a:rPr>
              <a:t>file:///C:/Users/comp/Desktop/%D0%BA%20%D1%83%D1%80%D0%BE%D0%BA%D1%83/%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file"/>
              </a:rPr>
              <a:t>D0%BF%D0%BE%D0%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hlinkClick r:id="rId10"/>
              </a:rPr>
              <a:t>www.physics.ru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11"/>
              </a:rPr>
              <a:t>www.class-fizika.narod.ru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>
                <a:hlinkClick r:id="rId2" action="ppaction://hlinkfile"/>
              </a:rPr>
              <a:t>file:///C:/Users/comp/Desktop/%D0%BA%20%D1%83%D1%80%D0%BE%D0%BA%D1%83</a:t>
            </a:r>
            <a:r>
              <a:rPr lang="en-US" sz="1200" dirty="0" smtClean="0">
                <a:hlinkClick r:id="rId2" action="ppaction://hlinkfile"/>
              </a:rPr>
              <a:t>/%</a:t>
            </a:r>
            <a:endParaRPr lang="ru-RU" sz="1200" dirty="0" smtClean="0"/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file:///C:/Users/comp/Desktop/%D0%BA%20%D1%83%D1%80%D0%BE%D0%BA%D1%83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/%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file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file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:///C:/Users/comp/Desktop/%D0%BA%20%D1%83%D1%80%D0%BE%D0%BA%D1%83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/%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file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:///C:/Users/comp/Desktop/%D0%BA%20%D1%83%D1%80%D0%BE%D0%BA%D1%83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/%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file"/>
              </a:rPr>
              <a:t>file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file"/>
              </a:rPr>
              <a:t>:///C:/Users/comp/Desktop/%D0%BA%20%D1%83%D1%80%D0%BE%D0%BA%D1%83/%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file"/>
              </a:rPr>
              <a:t>D0%BC%D0%B0%D1%8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Мир сложен -</a:t>
            </a:r>
            <a:b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 полон событий, сомнений,</a:t>
            </a:r>
            <a:b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тайн бесконечных,</a:t>
            </a:r>
            <a:b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смелых догадок.</a:t>
            </a:r>
            <a:b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чудо природы</a:t>
            </a:r>
            <a:b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Является гений</a:t>
            </a:r>
            <a:b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в хаосе этом</a:t>
            </a:r>
            <a:b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Находит порядок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Резерфорд)</a:t>
            </a:r>
            <a:endParaRPr lang="ru-RU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 descr="C:\Documents and Settings\User\Рабочий стол\J00786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836712"/>
            <a:ext cx="1857387" cy="5640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43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333333"/>
                </a:solidFill>
                <a:latin typeface="Times New Roman"/>
                <a:ea typeface="Times New Roman"/>
              </a:rPr>
              <a:t>интеллектуальная разминка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Отгадай </a:t>
            </a: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загадки … </a:t>
            </a: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Выпиши номера правильных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формул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Найди </a:t>
            </a: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общее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53136"/>
            <a:ext cx="2160240" cy="197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84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Проверить  знания учащихся по разделу электрические явления при выполнении заданий и умение разрешать проблемные ситуации,</a:t>
            </a:r>
          </a:p>
          <a:p>
            <a:pPr marL="274320" lvl="0" indent="-27432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работать самостоятельно и в группах</a:t>
            </a:r>
          </a:p>
          <a:p>
            <a:pPr marL="274320" lvl="0" indent="-27432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развивать творческие способности, вырабатывать внимательность; </a:t>
            </a:r>
            <a:endParaRPr lang="ru-RU" b="1" dirty="0">
              <a:solidFill>
                <a:srgbClr val="073E87"/>
              </a:solidFill>
              <a:latin typeface="Candar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31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кругом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700808"/>
            <a:ext cx="8424936" cy="4968552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3256"/>
            <a:ext cx="1224137" cy="9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19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/>
                <a:ea typeface="Times New Roman"/>
              </a:rPr>
              <a:t>Великие ученые и их открытия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 descr="C:\Users\Марина\Desktop\к уроку\знатоки электричества\img5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1440160" cy="14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рина\Desktop\к уроку\знатоки электричества\img6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136815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Марина\Desktop\к уроку\знатоки электричества\img7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61337"/>
            <a:ext cx="1340346" cy="141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lass-fizika.narod.ru/phys/130.jpg">
            <a:hlinkClick r:id="rId5" tgtFrame="_blank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94" y="4513818"/>
            <a:ext cx="1382838" cy="150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 1818 года родился ученый Джеймс Джоуль 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67553"/>
            <a:ext cx="1571625" cy="140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68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94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ЗАДАНИЕ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ЗАДАННОЙ СХЕМЕ ОПРЕДЕЛИТЬ …»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Рисунок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272808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958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186</TotalTime>
  <Words>451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Аптека</vt:lpstr>
      <vt:lpstr>Точечный рисунок</vt:lpstr>
      <vt:lpstr>Тема урока  « Урок комплексного применения знаний и умений по теме «электрические явления»   8 класс.  </vt:lpstr>
      <vt:lpstr>Презентация PowerPoint</vt:lpstr>
      <vt:lpstr>интеллектуальная разминка</vt:lpstr>
      <vt:lpstr>Цель  урока</vt:lpstr>
      <vt:lpstr>Электричество кругом</vt:lpstr>
      <vt:lpstr>Великие ученые и их открытия </vt:lpstr>
      <vt:lpstr>Презентация PowerPoint</vt:lpstr>
      <vt:lpstr>ответы</vt:lpstr>
      <vt:lpstr>ЭКСПЕРИМЕНТАЛЬНОЕ ЗАДАНИЕ «ПО ЗАДАННОЙ СХЕМЕ ОПРЕДЕЛИТЬ …» </vt:lpstr>
      <vt:lpstr>Презентация PowerPoint</vt:lpstr>
      <vt:lpstr>Ребусы.</vt:lpstr>
      <vt:lpstr>Бытовые приборы</vt:lpstr>
      <vt:lpstr>              Читаешь, знаешь электросхемы?!</vt:lpstr>
      <vt:lpstr>Домашнее задание</vt:lpstr>
      <vt:lpstr>Синквейн. Тема:  «Электричество».</vt:lpstr>
      <vt:lpstr>Для тебя электричество….?</vt:lpstr>
      <vt:lpstr>Образовательные  ресурсы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 « Урок комплексного применения знаний и умений по теме «электрические явления»   8 класс.</dc:title>
  <dc:creator>comp</dc:creator>
  <cp:lastModifiedBy>Марина</cp:lastModifiedBy>
  <cp:revision>21</cp:revision>
  <dcterms:created xsi:type="dcterms:W3CDTF">2017-01-21T13:26:52Z</dcterms:created>
  <dcterms:modified xsi:type="dcterms:W3CDTF">2017-01-22T08:51:32Z</dcterms:modified>
</cp:coreProperties>
</file>