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4702-7247-4C95-98B2-917F9D8BE494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199B-E2C5-40D7-8FA4-9FFFFCE71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4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4702-7247-4C95-98B2-917F9D8BE494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199B-E2C5-40D7-8FA4-9FFFFCE71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7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4702-7247-4C95-98B2-917F9D8BE494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199B-E2C5-40D7-8FA4-9FFFFCE71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3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4702-7247-4C95-98B2-917F9D8BE494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199B-E2C5-40D7-8FA4-9FFFFCE71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4702-7247-4C95-98B2-917F9D8BE494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199B-E2C5-40D7-8FA4-9FFFFCE71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3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4702-7247-4C95-98B2-917F9D8BE494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199B-E2C5-40D7-8FA4-9FFFFCE71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4702-7247-4C95-98B2-917F9D8BE494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199B-E2C5-40D7-8FA4-9FFFFCE71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2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4702-7247-4C95-98B2-917F9D8BE494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199B-E2C5-40D7-8FA4-9FFFFCE71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9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4702-7247-4C95-98B2-917F9D8BE494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199B-E2C5-40D7-8FA4-9FFFFCE71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87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4702-7247-4C95-98B2-917F9D8BE494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199B-E2C5-40D7-8FA4-9FFFFCE71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4702-7247-4C95-98B2-917F9D8BE494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199B-E2C5-40D7-8FA4-9FFFFCE71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5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C4702-7247-4C95-98B2-917F9D8BE494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6199B-E2C5-40D7-8FA4-9FFFFCE71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12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Всероссийский экологический урок 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4454" y="1600200"/>
            <a:ext cx="56950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18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</a:t>
            </a:r>
            <a:r>
              <a:rPr lang="ru-RU" dirty="0" smtClean="0"/>
              <a:t>обрать достоинства каждого способа и выявить наилучший.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5373" y="1600200"/>
            <a:ext cx="599325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7482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Используя столбчатую диаграмму «Управление мусором», заполните таблицу</a:t>
            </a:r>
            <a:endParaRPr lang="ru-RU" sz="28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69684"/>
            <a:ext cx="4038600" cy="398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038600" cy="304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7" y="4725144"/>
            <a:ext cx="540139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533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Способы сортировки отходов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Отдельно собирать все виды материалов.</a:t>
            </a:r>
          </a:p>
          <a:p>
            <a:r>
              <a:rPr lang="ru-RU" sz="2400" dirty="0" smtClean="0"/>
              <a:t>Разделение на два контейнера «сухие отходы» и «влажные отходы». На современных ручных и автоматических сортировках можно будет разделить сухие отходы и извлечь из них полезное вторсырьё.</a:t>
            </a:r>
          </a:p>
          <a:p>
            <a:r>
              <a:rPr lang="ru-RU" sz="2400" dirty="0" smtClean="0"/>
              <a:t>Это три контейнера. Один предназначен для пищевых отходов для сельского хозяйства. Во второй контейнер можно складывать вторсырьё, которое нужно заводам в том регионе, где вы живете. Третий контейнер для того, что придется отправить на свалку.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055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В</a:t>
            </a:r>
            <a:r>
              <a:rPr lang="ru-RU" sz="3600" dirty="0" smtClean="0"/>
              <a:t>ыполнить сортировку мусора по контейнерам.</a:t>
            </a:r>
            <a:endParaRPr lang="ru-RU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337" y="1600200"/>
            <a:ext cx="656932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0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Что могу сделать я, чтобы помочь нашей планете?</a:t>
            </a:r>
            <a:endParaRPr lang="ru-RU" sz="3600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16824" cy="5566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704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581128"/>
            <a:ext cx="7550224" cy="1440160"/>
          </a:xfrm>
        </p:spPr>
        <p:txBody>
          <a:bodyPr/>
          <a:lstStyle/>
          <a:p>
            <a:r>
              <a:rPr lang="ru-RU" sz="3200" dirty="0" smtClean="0"/>
              <a:t>Задачи Всероссийского эко урока «Разделяй с нами"</a:t>
            </a:r>
            <a:endParaRPr lang="ru-RU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4807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72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372168"/>
            <a:ext cx="7550224" cy="1865144"/>
          </a:xfrm>
          <a:ln>
            <a:noFill/>
          </a:ln>
          <a:effectLst/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Мусор- это те вещи, которые мы использовали и которые стали нам не нужны. То есть мусором рано или поздно становится любая вещь, а от ненужных вещей нам очень хочется избавиться. Однако, люди живут на Планете не первый день и не первый день избавляются от мусора. Почему же раньше такой проблемы не возникало, а сейчас она появилась?</a:t>
            </a:r>
            <a:endParaRPr lang="ru-RU" sz="1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336704" cy="380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3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возникновения мусора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1"/>
          </a:xfrm>
        </p:spPr>
        <p:txBody>
          <a:bodyPr>
            <a:normAutofit/>
          </a:bodyPr>
          <a:lstStyle/>
          <a:p>
            <a:r>
              <a:rPr lang="ru-RU" sz="1900" dirty="0" smtClean="0"/>
              <a:t> </a:t>
            </a:r>
            <a:r>
              <a:rPr lang="ru-RU" sz="2400" dirty="0" smtClean="0"/>
              <a:t>Рост производства одноразового использования, например, одноразовая посуда.</a:t>
            </a:r>
          </a:p>
          <a:p>
            <a:r>
              <a:rPr lang="ru-RU" sz="2400" dirty="0" smtClean="0"/>
              <a:t>Увеличение количества упаковки, например, коробка конфет, в которой всего 12 штук, </a:t>
            </a:r>
            <a:r>
              <a:rPr lang="ru-RU" sz="2400" dirty="0"/>
              <a:t>и</a:t>
            </a:r>
            <a:r>
              <a:rPr lang="ru-RU" sz="2400" dirty="0" smtClean="0"/>
              <a:t> полное ведро мусора!</a:t>
            </a:r>
          </a:p>
          <a:p>
            <a:r>
              <a:rPr lang="ru-RU" sz="2400" dirty="0" smtClean="0"/>
              <a:t>Повышение уровня жизни, позволяющее пригодные к использованию вещи заменять новыми.</a:t>
            </a:r>
          </a:p>
          <a:p>
            <a:r>
              <a:rPr lang="ru-RU" sz="2400" dirty="0" smtClean="0"/>
              <a:t>Численность населения планеты быстро увеличивается.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7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1. Какова численность населения в мире на данный момент?</a:t>
            </a:r>
            <a:br>
              <a:rPr lang="ru-RU" sz="2400" dirty="0" smtClean="0"/>
            </a:br>
            <a:r>
              <a:rPr lang="ru-RU" sz="2400" dirty="0" smtClean="0"/>
              <a:t>   2. Определите в каком году по прогнозам будет самая высокая численность населения на планете и чему она равна.</a:t>
            </a:r>
            <a:endParaRPr lang="ru-RU" sz="24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63488"/>
            <a:ext cx="8229600" cy="439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90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Сравните рост численности населения Америки и Европы. Определите численность населения в этих странах на сегодняшний момент.</a:t>
            </a:r>
            <a:br>
              <a:rPr lang="ru-RU" sz="2000" dirty="0" smtClean="0"/>
            </a:br>
            <a:r>
              <a:rPr lang="ru-RU" sz="2000" dirty="0" smtClean="0"/>
              <a:t>В каких странах самая высокая численность населения? Определите численность населения в этих странах на сегодняшний момент.</a:t>
            </a:r>
            <a:br>
              <a:rPr lang="ru-RU" sz="2000" dirty="0" smtClean="0"/>
            </a:br>
            <a:r>
              <a:rPr lang="ru-RU" sz="2000" dirty="0" smtClean="0"/>
              <a:t>В каких странах самая низкая численность населения? Определите численность населения в этих странах на сегодняшний момент.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45968"/>
            <a:ext cx="8229600" cy="443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76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 smtClean="0"/>
              <a:t>В каком году человечество достигло первого миллиарда? Сколько для этого понадобилось времени?</a:t>
            </a:r>
            <a:br>
              <a:rPr lang="ru-RU" sz="1800" dirty="0" smtClean="0"/>
            </a:br>
            <a:r>
              <a:rPr lang="ru-RU" sz="1800" dirty="0" smtClean="0"/>
              <a:t>Сколько понадобилось времени, чтобы накопить второй миллиард?</a:t>
            </a:r>
            <a:br>
              <a:rPr lang="ru-RU" sz="1800" dirty="0" smtClean="0"/>
            </a:br>
            <a:r>
              <a:rPr lang="ru-RU" sz="1800" dirty="0" smtClean="0"/>
              <a:t>В каком году человечество достигло шестого миллиарда?</a:t>
            </a:r>
            <a:br>
              <a:rPr lang="ru-RU" sz="1800" dirty="0" smtClean="0"/>
            </a:br>
            <a:r>
              <a:rPr lang="ru-RU" sz="1800" dirty="0" smtClean="0"/>
              <a:t>Сколько понадобилось времени, чтобы накопить следующий миллиард?</a:t>
            </a:r>
            <a:endParaRPr lang="ru-RU" sz="1800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9357"/>
            <a:ext cx="6984776" cy="61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64" y="2276872"/>
            <a:ext cx="4638675" cy="427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58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Диаграмма распределения отходов</a:t>
            </a:r>
            <a:endParaRPr lang="ru-RU" sz="3600" dirty="0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43541"/>
            <a:ext cx="4038600" cy="3839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456384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93096"/>
            <a:ext cx="2571750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3635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63" y="2395872"/>
            <a:ext cx="3635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75" y="4509120"/>
            <a:ext cx="3635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04561"/>
            <a:ext cx="3635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41" y="2575346"/>
            <a:ext cx="3635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69765"/>
            <a:ext cx="3635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98" y="2369763"/>
            <a:ext cx="3635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89" y="2369762"/>
            <a:ext cx="3635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7175"/>
            <a:ext cx="1262063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09" y="6093296"/>
            <a:ext cx="392113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10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Используя приведенные выше данные, постройте круговую диаграмму распределения массы отходов за  год по странам.</a:t>
            </a:r>
            <a:br>
              <a:rPr lang="ru-RU" sz="2000" dirty="0" smtClean="0"/>
            </a:br>
            <a:r>
              <a:rPr lang="ru-RU" sz="2000" dirty="0" smtClean="0"/>
              <a:t>Какие способы избавления от мусора вы знаете?</a:t>
            </a:r>
            <a:endParaRPr lang="ru-RU" sz="20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056784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315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305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Всероссийский экологический урок </vt:lpstr>
      <vt:lpstr>Задачи Всероссийского эко урока «Разделяй с нами"</vt:lpstr>
      <vt:lpstr>Мусор- это те вещи, которые мы использовали и которые стали нам не нужны. То есть мусором рано или поздно становится любая вещь, а от ненужных вещей нам очень хочется избавиться. Однако, люди живут на Планете не первый день и не первый день избавляются от мусора. Почему же раньше такой проблемы не возникало, а сейчас она появилась?</vt:lpstr>
      <vt:lpstr>Причины возникновения мусора</vt:lpstr>
      <vt:lpstr>1. Какова численность населения в мире на данный момент?    2. Определите в каком году по прогнозам будет самая высокая численность населения на планете и чему она равна.</vt:lpstr>
      <vt:lpstr>Сравните рост численности населения Америки и Европы. Определите численность населения в этих странах на сегодняшний момент. В каких странах самая высокая численность населения? Определите численность населения в этих странах на сегодняшний момент. В каких странах самая низкая численность населения? Определите численность населения в этих странах на сегодняшний момент. </vt:lpstr>
      <vt:lpstr>В каком году человечество достигло первого миллиарда? Сколько для этого понадобилось времени? Сколько понадобилось времени, чтобы накопить второй миллиард? В каком году человечество достигло шестого миллиарда? Сколько понадобилось времени, чтобы накопить следующий миллиард?</vt:lpstr>
      <vt:lpstr>Диаграмма распределения отходов</vt:lpstr>
      <vt:lpstr>Используя приведенные выше данные, постройте круговую диаграмму распределения массы отходов за  год по странам. Какие способы избавления от мусора вы знаете?</vt:lpstr>
      <vt:lpstr>Собрать достоинства каждого способа и выявить наилучший.</vt:lpstr>
      <vt:lpstr>Используя столбчатую диаграмму «Управление мусором», заполните таблицу</vt:lpstr>
      <vt:lpstr>Способы сортировки отходов</vt:lpstr>
      <vt:lpstr>Выполнить сортировку мусора по контейнерам.</vt:lpstr>
      <vt:lpstr>Что могу сделать я, чтобы помочь нашей планете?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экологический урок</dc:title>
  <dc:creator>RePack by Diakov</dc:creator>
  <cp:lastModifiedBy>Елена</cp:lastModifiedBy>
  <cp:revision>20</cp:revision>
  <dcterms:created xsi:type="dcterms:W3CDTF">2017-02-21T16:30:09Z</dcterms:created>
  <dcterms:modified xsi:type="dcterms:W3CDTF">2017-03-05T15:54:34Z</dcterms:modified>
</cp:coreProperties>
</file>