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2C4F6E-0824-4CB6-94EC-665C69367BB2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30FA1-B7B0-4317-B16B-43AF41266D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3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41191-6F75-4B6B-8A2B-FCC06D13FB7D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9F1B4-2071-4001-BA78-583B8723DD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9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3D29E-3194-4C0B-B03A-D9E6E8EB8A76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4755-AAE3-4866-A087-8C75030DDB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0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66E69-4E28-4236-A1C8-9A1CF05D1AD3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C7FBD-1C74-478D-97D9-333A7B03D9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5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53164-FE9F-460A-AA10-C51BFB0A17F5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EFBE3-2F65-4E7D-95C6-676CBD79A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4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80961-84A8-46FA-975C-8C8C1956AA83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07CFF-AFDF-46BA-A3DE-0A9AE809EB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1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31577B-521F-471F-BB56-04BAD607FEF5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80E99-164B-479A-A152-DC3A384275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9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8506B-03F0-4162-B006-04BD9079319E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AC890-90FA-4803-8020-58D62EF815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7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F97AC-BE7D-433D-AF27-28F8672F7454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BA4C1-3676-4AF4-97BF-1094BF773D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9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EFA35-8F9E-4A8D-B513-90892E8D5759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F09D6-88CE-4D01-9622-B9A27C0465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8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C6671-D065-47CF-875D-C1AF21FA3A38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28DB-9130-4D5B-B8AB-B57BA0BDFC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9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0999B0-1C2A-4A22-A674-3EC5631F4FC6}" type="datetimeFigureOut">
              <a:rPr lang="ru-RU" smtClean="0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0B007C-96EE-40FF-B2E8-4398EDB87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0963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Особенности эмоционального включения родителей детей с РАС в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коррекционно-развивающий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процесс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6192688" cy="271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59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Этапы динамики семьи</a:t>
            </a:r>
            <a:endParaRPr lang="ru-RU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F45E02"/>
                </a:solidFill>
                <a:latin typeface="Arial" pitchFamily="34" charset="0"/>
                <a:cs typeface="Arial" pitchFamily="34" charset="0"/>
              </a:rPr>
              <a:t>Принятие диагноза ребенка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F45E02"/>
                </a:solidFill>
                <a:latin typeface="Arial" pitchFamily="34" charset="0"/>
                <a:cs typeface="Arial" pitchFamily="34" charset="0"/>
              </a:rPr>
              <a:t>Определение своей роли в процессе помощи ребенку и принятие ответственности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F45E02"/>
                </a:solidFill>
                <a:latin typeface="Arial" pitchFamily="34" charset="0"/>
                <a:cs typeface="Arial" pitchFamily="34" charset="0"/>
              </a:rPr>
              <a:t>Поддержание функциональности своей семьи за счет умения </a:t>
            </a:r>
            <a:endParaRPr lang="ru-RU" dirty="0" smtClean="0">
              <a:solidFill>
                <a:srgbClr val="F45E0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45E02"/>
                </a:solidFill>
                <a:latin typeface="Arial" pitchFamily="34" charset="0"/>
                <a:cs typeface="Arial" pitchFamily="34" charset="0"/>
              </a:rPr>
              <a:t>находить новые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45E02"/>
                </a:solidFill>
                <a:latin typeface="Arial" pitchFamily="34" charset="0"/>
                <a:cs typeface="Arial" pitchFamily="34" charset="0"/>
              </a:rPr>
              <a:t>ресурсы</a:t>
            </a:r>
            <a:r>
              <a:rPr lang="ru-RU" dirty="0" smtClean="0">
                <a:solidFill>
                  <a:srgbClr val="F45E0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F45E0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 smtClean="0">
                <a:solidFill>
                  <a:srgbClr val="F45E02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dirty="0" smtClean="0">
                <a:solidFill>
                  <a:srgbClr val="F45E0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solidFill>
                <a:srgbClr val="F45E0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45E02"/>
                </a:solidFill>
                <a:latin typeface="Arial" pitchFamily="34" charset="0"/>
                <a:cs typeface="Arial" pitchFamily="34" charset="0"/>
              </a:rPr>
              <a:t>эмоциональные</a:t>
            </a:r>
            <a:endParaRPr lang="ru-RU" dirty="0" smtClean="0">
              <a:solidFill>
                <a:srgbClr val="F45E0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168352" cy="24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принятия диагноза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Отрицание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Упрощение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проблематики коррекции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Трансформация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собственных ценностей для </a:t>
            </a:r>
            <a:endParaRPr lang="ru-RU" b="1" dirty="0">
              <a:solidFill>
                <a:srgbClr val="F45E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</a:t>
            </a:r>
            <a:endParaRPr lang="ru-RU" b="1" dirty="0" smtClean="0">
              <a:solidFill>
                <a:srgbClr val="F45E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384376" cy="31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8722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определения роли в процессе помощи ребенку и принятия 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ответственности.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91264" cy="44129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45E02"/>
                </a:solidFill>
              </a:rPr>
              <a:t>Отсутствие </a:t>
            </a:r>
            <a:r>
              <a:rPr lang="ru-RU" b="1" dirty="0" smtClean="0">
                <a:solidFill>
                  <a:srgbClr val="F45E02"/>
                </a:solidFill>
              </a:rPr>
              <a:t>налаженной </a:t>
            </a:r>
            <a:endParaRPr lang="ru-RU" b="1" dirty="0" smtClean="0">
              <a:solidFill>
                <a:srgbClr val="F45E02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45E02"/>
                </a:solidFill>
              </a:rPr>
              <a:t>Государственной</a:t>
            </a:r>
            <a:r>
              <a:rPr lang="ru-RU" b="1" dirty="0" smtClean="0">
                <a:solidFill>
                  <a:srgbClr val="F45E02"/>
                </a:solidFill>
              </a:rPr>
              <a:t> </a:t>
            </a:r>
            <a:r>
              <a:rPr lang="ru-RU" b="1" dirty="0" smtClean="0">
                <a:solidFill>
                  <a:srgbClr val="F45E02"/>
                </a:solidFill>
              </a:rPr>
              <a:t>комплексной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45E02"/>
                </a:solidFill>
              </a:rPr>
              <a:t>системы </a:t>
            </a:r>
            <a:r>
              <a:rPr lang="ru-RU" b="1" dirty="0" smtClean="0">
                <a:solidFill>
                  <a:srgbClr val="F45E02"/>
                </a:solidFill>
              </a:rPr>
              <a:t>помощи детям с </a:t>
            </a:r>
            <a:r>
              <a:rPr lang="ru-RU" b="1" dirty="0" smtClean="0">
                <a:solidFill>
                  <a:srgbClr val="F45E02"/>
                </a:solidFill>
              </a:rPr>
              <a:t>РАС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45E02"/>
                </a:solidFill>
              </a:rPr>
              <a:t>2. Недостаточная </a:t>
            </a:r>
            <a:r>
              <a:rPr lang="ru-RU" b="1" dirty="0" smtClean="0">
                <a:solidFill>
                  <a:srgbClr val="F45E02"/>
                </a:solidFill>
              </a:rPr>
              <a:t>информированность родителей </a:t>
            </a:r>
            <a:endParaRPr lang="ru-RU" b="1" dirty="0" smtClean="0">
              <a:solidFill>
                <a:srgbClr val="F45E02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45E02"/>
                </a:solidFill>
              </a:rPr>
              <a:t>3. Протест </a:t>
            </a:r>
            <a:r>
              <a:rPr lang="ru-RU" b="1" dirty="0" smtClean="0">
                <a:solidFill>
                  <a:srgbClr val="F45E02"/>
                </a:solidFill>
              </a:rPr>
              <a:t>при переживания горя родителями от осознания пожизненной патологии.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40335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260648"/>
            <a:ext cx="8280151" cy="11521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поддержания функциональности семьи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1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Трудности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социализации ребенка с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Необходимость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постоянного включения в процесс воспитания и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Отрицательное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 </a:t>
            </a:r>
            <a:r>
              <a:rPr lang="ru-RU" b="1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мнение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2580878" cy="26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7467600" cy="86387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помощи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68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</a:t>
            </a:r>
            <a:r>
              <a:rPr lang="ru-RU" dirty="0" err="1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симбиотичности</a:t>
            </a: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связи с ребенком, обучение его самостоятельности и </a:t>
            </a: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автономии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особенностей своего ребенка и существующих методов </a:t>
            </a: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Пересмотр </a:t>
            </a: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ценностей и </a:t>
            </a: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смыслов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Поиск </a:t>
            </a: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</a:t>
            </a: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(обучение, </a:t>
            </a:r>
            <a:endParaRPr lang="ru-RU" dirty="0" smtClean="0">
              <a:solidFill>
                <a:srgbClr val="F45E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общественная работа</a:t>
            </a: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solidFill>
                <a:srgbClr val="F45E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многодетность</a:t>
            </a:r>
            <a:r>
              <a:rPr lang="ru-RU" dirty="0" smtClean="0">
                <a:solidFill>
                  <a:srgbClr val="F45E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7"/>
            <a:ext cx="3816424" cy="31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170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Особенности эмоционального включения родителей детей с РАС в коррекционно-развивающий процесс</vt:lpstr>
      <vt:lpstr>Этапы динамики семьи</vt:lpstr>
      <vt:lpstr>Этап принятия диагноза</vt:lpstr>
      <vt:lpstr>Этап определения роли в процессе помощи ребенку и принятия ответственности.</vt:lpstr>
      <vt:lpstr>Этап поддержания функциональности семьи</vt:lpstr>
      <vt:lpstr>Пути помощи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эмоционального включения родителей детей с РАС в психо-коррекционный процесс</dc:title>
  <dc:creator>Luthien</dc:creator>
  <cp:lastModifiedBy>Денис</cp:lastModifiedBy>
  <cp:revision>18</cp:revision>
  <dcterms:created xsi:type="dcterms:W3CDTF">2012-12-06T16:08:40Z</dcterms:created>
  <dcterms:modified xsi:type="dcterms:W3CDTF">2017-03-15T19:33:10Z</dcterms:modified>
</cp:coreProperties>
</file>