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0346"/>
    <a:srgbClr val="E1E1E1"/>
    <a:srgbClr val="B7036E"/>
    <a:srgbClr val="7F0349"/>
    <a:srgbClr val="92266B"/>
    <a:srgbClr val="0C40AA"/>
    <a:srgbClr val="72A0DB"/>
    <a:srgbClr val="712703"/>
    <a:srgbClr val="251B02"/>
    <a:srgbClr val="604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71" d="100"/>
          <a:sy n="71" d="100"/>
        </p:scale>
        <p:origin x="-12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emf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veinternet.ru/users/belayaliliya/post399300385/" TargetMode="External"/><Relationship Id="rId3" Type="http://schemas.openxmlformats.org/officeDocument/2006/relationships/hyperlink" Target="http://www.liveinternet.ru/users/5103149/post348756880" TargetMode="External"/><Relationship Id="rId7" Type="http://schemas.openxmlformats.org/officeDocument/2006/relationships/hyperlink" Target="http://dc97.ru/Sovetuyut_specialis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llday2.com/index.php?newsid=800463" TargetMode="External"/><Relationship Id="rId5" Type="http://schemas.openxmlformats.org/officeDocument/2006/relationships/hyperlink" Target="https://www.123rf.com/photo_23066465_vector-cartoon-color-cute-teddy-bear-sleeping-on-a-cloud.html" TargetMode="External"/><Relationship Id="rId10" Type="http://schemas.openxmlformats.org/officeDocument/2006/relationships/hyperlink" Target="http://ru.depositphotos.com/4133144/stock-photo-tug-of-war.html" TargetMode="External"/><Relationship Id="rId4" Type="http://schemas.openxmlformats.org/officeDocument/2006/relationships/hyperlink" Target="http://dslukomorje.ru/recomendation/item/3?sotrudnik=fiz" TargetMode="External"/><Relationship Id="rId9" Type="http://schemas.openxmlformats.org/officeDocument/2006/relationships/hyperlink" Target="http://rylik.ru/clipart/vector/people-vector/138275-deti-i-sport-vektornyy-klipart-7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93573" y="591246"/>
            <a:ext cx="7261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«Техника выполнения тестовых упражнений 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ВФСК 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ГТО»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07976" y="2584172"/>
            <a:ext cx="567465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Выполнили: 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Бутенко Ольга Викторовна – </a:t>
            </a:r>
            <a:r>
              <a:rPr lang="ru-RU" sz="1600" dirty="0">
                <a:solidFill>
                  <a:srgbClr val="002060"/>
                </a:solidFill>
              </a:rPr>
              <a:t>преподаватель физической культуры I квалификационной категории МАОУ гимназии №40 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Сазонова </a:t>
            </a:r>
            <a:r>
              <a:rPr lang="ru-RU" sz="1600" b="1" dirty="0">
                <a:solidFill>
                  <a:srgbClr val="C00000"/>
                </a:solidFill>
              </a:rPr>
              <a:t>Ольга </a:t>
            </a:r>
            <a:r>
              <a:rPr lang="ru-RU" sz="1600" b="1" dirty="0">
                <a:solidFill>
                  <a:srgbClr val="002060"/>
                </a:solidFill>
              </a:rPr>
              <a:t>Александровна- </a:t>
            </a:r>
            <a:r>
              <a:rPr lang="ru-RU" sz="1600" dirty="0">
                <a:solidFill>
                  <a:srgbClr val="002060"/>
                </a:solidFill>
              </a:rPr>
              <a:t>преподаватель физической культуры высшей квалификационной категории МАОУ гимназии №40 </a:t>
            </a:r>
          </a:p>
          <a:p>
            <a:r>
              <a:rPr lang="ru-RU" sz="1600" dirty="0" smtClean="0"/>
              <a:t>им</a:t>
            </a:r>
            <a:r>
              <a:rPr lang="ru-RU" sz="1600" dirty="0"/>
              <a:t>. </a:t>
            </a:r>
            <a:r>
              <a:rPr lang="ru-RU" sz="1600" dirty="0" err="1"/>
              <a:t>Ю.А.Гагарина</a:t>
            </a:r>
            <a:endParaRPr lang="ru-RU" sz="1600" dirty="0"/>
          </a:p>
          <a:p>
            <a:r>
              <a:rPr lang="ru-RU" sz="1600" b="1" dirty="0">
                <a:solidFill>
                  <a:srgbClr val="C00000"/>
                </a:solidFill>
              </a:rPr>
              <a:t>Чернова Татьяна Михайловна </a:t>
            </a:r>
            <a:r>
              <a:rPr lang="ru-RU" sz="1600" b="1" dirty="0">
                <a:solidFill>
                  <a:srgbClr val="002060"/>
                </a:solidFill>
              </a:rPr>
              <a:t>-  </a:t>
            </a:r>
            <a:r>
              <a:rPr lang="ru-RU" sz="1600" dirty="0">
                <a:solidFill>
                  <a:srgbClr val="002060"/>
                </a:solidFill>
              </a:rPr>
              <a:t>преподаватель физической культуры I квалификационной категории МАОУ гимназии №40 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им. </a:t>
            </a:r>
            <a:r>
              <a:rPr lang="ru-RU" sz="1600" dirty="0" err="1">
                <a:solidFill>
                  <a:srgbClr val="002060"/>
                </a:solidFill>
              </a:rPr>
              <a:t>Ю.А.Гагарина</a:t>
            </a:r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b="1" dirty="0" err="1">
                <a:solidFill>
                  <a:srgbClr val="C00000"/>
                </a:solidFill>
              </a:rPr>
              <a:t>Лисеенко</a:t>
            </a:r>
            <a:r>
              <a:rPr lang="ru-RU" sz="1600" b="1" dirty="0">
                <a:solidFill>
                  <a:srgbClr val="C00000"/>
                </a:solidFill>
              </a:rPr>
              <a:t> Владимир Григорьевич </a:t>
            </a:r>
            <a:r>
              <a:rPr lang="ru-RU" sz="1600" b="1" dirty="0">
                <a:solidFill>
                  <a:srgbClr val="002060"/>
                </a:solidFill>
              </a:rPr>
              <a:t>-  </a:t>
            </a:r>
            <a:r>
              <a:rPr lang="ru-RU" sz="1600" dirty="0">
                <a:solidFill>
                  <a:srgbClr val="002060"/>
                </a:solidFill>
              </a:rPr>
              <a:t>преподаватель физической культуры I квалификационной категории МАОУ гимназии №40 </a:t>
            </a:r>
          </a:p>
        </p:txBody>
      </p:sp>
      <p:pic>
        <p:nvPicPr>
          <p:cNvPr id="7" name="Рисунок 6" descr="Картинки по запросу картинки ГТО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3341" y="591246"/>
            <a:ext cx="1832995" cy="202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1312" y="5864950"/>
            <a:ext cx="6471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первое знакомство в начальной школе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6105" y="483659"/>
            <a:ext cx="7463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хорошего прыжка нужна подготовка!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7" y="3374468"/>
            <a:ext cx="1487527" cy="27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 descr="Картинки по запросу клипарт прыжок в длину де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33" y="1812648"/>
            <a:ext cx="2429452" cy="204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47" y="946228"/>
            <a:ext cx="3332223" cy="214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 descr="Картинки по запросу клипарь игра в классики де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12" y="1089062"/>
            <a:ext cx="3296166" cy="22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36" y="3403894"/>
            <a:ext cx="1765645" cy="300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0671" y="5605481"/>
            <a:ext cx="4619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Ура! Я угадал все упражнения!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вы, ребята?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0" name="Picture 20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12" y="3806825"/>
            <a:ext cx="2808900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166" y="37677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3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1330" y="479630"/>
            <a:ext cx="8108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Техника выполнения сгибания и разгибания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 в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упоре лёжа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1330" y="1656276"/>
            <a:ext cx="8014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Исходное положение: упор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лёжа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полу, руки на ширине плеч, кисти вперед, локти разведены не более чем на 45 градусов, плечи, туловище и ноги составляют прямую линию. Стопы упираются в пол без опоры.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Сгибая руки, необходимо коснуться грудью пола или «контактной платформы» высотой 5 см, затем, разгибая руки, вернуться в ИП.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23" y="3867803"/>
            <a:ext cx="2911008" cy="240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54" y="4185392"/>
            <a:ext cx="3039035" cy="211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54" y="3501138"/>
            <a:ext cx="1933116" cy="297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7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0" descr="Картинки по запросу клипарт отжимания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2" descr="Картинки по запросу клипарт отжимания де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2776" y="470213"/>
            <a:ext cx="8020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Техника выполнения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подтягиваний из виса на перекладине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0179" y="1525836"/>
            <a:ext cx="5502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Исходное положение: вис хватом сверху, кисти рук на ширине плеч, руки, туловище и ноги выпрямлены, ноги не касаются пола, ступни вместе.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подтягивается так, чтобы подбородок пересек верхнюю линию грифа перекладины, затем опускается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вис.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4" name="Picture 16" descr="Картинки по запросу клипарт подтягивание де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85" y="3772605"/>
            <a:ext cx="2166533" cy="258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Картинки по запросу клипарт подтягивание на перекладине дети спор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3" y="1295928"/>
            <a:ext cx="2409825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933969"/>
            <a:ext cx="2332973" cy="243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1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 descr="Картинки по запросу клипарт спорт де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21" y="1342678"/>
            <a:ext cx="2552744" cy="265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32" y="443887"/>
            <a:ext cx="1173192" cy="332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15" y="2362716"/>
            <a:ext cx="2289968" cy="228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0" y="4031507"/>
            <a:ext cx="3122424" cy="230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52" y="4536888"/>
            <a:ext cx="4277471" cy="191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 descr="Картинки по запросу клипарт спорт де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31" y="1399157"/>
            <a:ext cx="2868172" cy="23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2630" y="456765"/>
            <a:ext cx="6821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Спортом занимаемся – силой наполняемся!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Картинки по запросу клипарт подтягивание иъ виса де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2" y="3699012"/>
            <a:ext cx="3633292" cy="26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2" y="2066149"/>
            <a:ext cx="4219524" cy="196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102" y="305629"/>
            <a:ext cx="2823882" cy="361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137" y="619599"/>
            <a:ext cx="49689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Быть здоровым — это модно!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Дружно, весело, задорно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Становитесь на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зарядку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Организму — подзарядка!</a:t>
            </a: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18" y="3925239"/>
            <a:ext cx="4294501" cy="240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8224" y="59052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Знают взрослые и дети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Пользу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витаминов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этих: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Фрукты, овощи на грядке —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 здоровьем все в порядке!</a:t>
            </a:r>
          </a:p>
        </p:txBody>
      </p:sp>
      <p:pic>
        <p:nvPicPr>
          <p:cNvPr id="15366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10" y="2427218"/>
            <a:ext cx="2845474" cy="21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4" y="1957959"/>
            <a:ext cx="2441141" cy="364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00596" y="4353743"/>
            <a:ext cx="37113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Хорошо здоровым быть!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Соков надо больше пить!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Гамбургер забросить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урну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купаться в речке бурной!!!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Закаляться, обливаться,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Спортом разным заниматься!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35" y="4821480"/>
            <a:ext cx="2563340" cy="157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24" y="2316378"/>
            <a:ext cx="2651249" cy="193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 descr="Картинки по запросу клипарт овощи и фрукт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64" y="-82093"/>
            <a:ext cx="4041518" cy="26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93" y="2066316"/>
            <a:ext cx="3025614" cy="267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9928" y="200069"/>
            <a:ext cx="375173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Больше бегать и гулять,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ленится, в меру спать!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Ну,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с вредными привычками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простимся навсегда!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Организм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благодарит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Будет самый лучший вид!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57" y="512483"/>
            <a:ext cx="3013308" cy="243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2" y="3192895"/>
            <a:ext cx="2620963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24545" y="4299953"/>
            <a:ext cx="33967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болезней не боясь,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тёплом доме не таясь,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Земле гулять свободно,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Красоте дивясь природной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тогда начнете жить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5244" y="5826170"/>
            <a:ext cx="4737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Здорово здоровым быть!!!</a:t>
            </a:r>
          </a:p>
        </p:txBody>
      </p:sp>
    </p:spTree>
    <p:extLst>
      <p:ext uri="{BB962C8B-B14F-4D97-AF65-F5344CB8AC3E}">
        <p14:creationId xmlns:p14="http://schemas.microsoft.com/office/powerpoint/2010/main" val="22424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32" y="505618"/>
            <a:ext cx="3157537" cy="58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9247" y="1147132"/>
            <a:ext cx="5486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  <a:p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УДАЧИ В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СОСТЯЗАНИЯХ, РЕБЯТА!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1295" y="550894"/>
            <a:ext cx="73689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Материалы: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hlinkClick r:id="rId3"/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http://www.gto.ru/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hlinkClick r:id="rId3"/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Источники стихов:</a:t>
            </a: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hlinkClick r:id="rId3"/>
            </a:endParaRPr>
          </a:p>
          <a:p>
            <a:r>
              <a:rPr lang="en-US" dirty="0" smtClean="0">
                <a:solidFill>
                  <a:srgbClr val="002060"/>
                </a:solidFill>
                <a:hlinkClick r:id="rId3"/>
              </a:rPr>
              <a:t>http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://beauty-in-health.net/stihi/stihi-o-zdorove-dlya-detej/</a:t>
            </a:r>
            <a:endParaRPr lang="ru-RU" dirty="0" smtClean="0">
              <a:solidFill>
                <a:srgbClr val="002060"/>
              </a:solidFill>
              <a:hlinkClick r:id="rId3"/>
            </a:endParaRP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hlinkClick r:id="rId3"/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Источники картинок:</a:t>
            </a:r>
          </a:p>
          <a:p>
            <a:endParaRPr lang="ru-RU" dirty="0">
              <a:solidFill>
                <a:srgbClr val="002060"/>
              </a:solidFill>
              <a:hlinkClick r:id="rId3"/>
            </a:endParaRPr>
          </a:p>
          <a:p>
            <a:r>
              <a:rPr lang="en-US" dirty="0" smtClean="0">
                <a:solidFill>
                  <a:srgbClr val="002060"/>
                </a:solidFill>
                <a:hlinkClick r:id="rId3"/>
              </a:rPr>
              <a:t>http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://</a:t>
            </a:r>
            <a:r>
              <a:rPr lang="en-US" dirty="0" smtClean="0">
                <a:solidFill>
                  <a:srgbClr val="002060"/>
                </a:solidFill>
                <a:hlinkClick r:id="rId3"/>
              </a:rPr>
              <a:t>www.liveinternet.ru/users/5103149/post348756880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rgbClr val="002060"/>
                </a:solidFill>
                <a:hlinkClick r:id="rId4"/>
              </a:rPr>
              <a:t>dslukomorje.ru/recomendation/item/3?sotrudnik=fiz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linkClick r:id="rId5"/>
              </a:rPr>
              <a:t>https://</a:t>
            </a:r>
            <a:r>
              <a:rPr lang="en-US" dirty="0" smtClean="0">
                <a:solidFill>
                  <a:srgbClr val="002060"/>
                </a:solidFill>
                <a:hlinkClick r:id="rId5"/>
              </a:rPr>
              <a:t>www.123rf.com/photo_23066465_vector-cartoon-color-cute-teddy-bear-sleeping-on-a-cloud.html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linkClick r:id="rId6"/>
              </a:rPr>
              <a:t>http://</a:t>
            </a:r>
            <a:r>
              <a:rPr lang="en-US" dirty="0" smtClean="0">
                <a:solidFill>
                  <a:srgbClr val="002060"/>
                </a:solidFill>
                <a:hlinkClick r:id="rId6"/>
              </a:rPr>
              <a:t>allday2.com/index.php?newsid=800463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linkClick r:id="rId7"/>
              </a:rPr>
              <a:t>http://</a:t>
            </a:r>
            <a:r>
              <a:rPr lang="en-US" dirty="0" smtClean="0">
                <a:solidFill>
                  <a:srgbClr val="002060"/>
                </a:solidFill>
                <a:hlinkClick r:id="rId7"/>
              </a:rPr>
              <a:t>dc97.ru/Sovetuyut_specialist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linkClick r:id="rId8"/>
              </a:rPr>
              <a:t>http://www.liveinternet.ru/users/belayaliliya/post399300385</a:t>
            </a:r>
            <a:r>
              <a:rPr lang="en-US" dirty="0" smtClean="0">
                <a:solidFill>
                  <a:srgbClr val="002060"/>
                </a:solidFill>
                <a:hlinkClick r:id="rId8"/>
              </a:rPr>
              <a:t>/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linkClick r:id="rId9"/>
              </a:rPr>
              <a:t>http://</a:t>
            </a:r>
            <a:r>
              <a:rPr lang="en-US" dirty="0" smtClean="0">
                <a:solidFill>
                  <a:srgbClr val="002060"/>
                </a:solidFill>
                <a:hlinkClick r:id="rId9"/>
              </a:rPr>
              <a:t>rylik.ru/clipart/vector/people-vector/138275-deti-i-sport-vektornyy-klipart-7.html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linkClick r:id="rId10"/>
              </a:rPr>
              <a:t>http://</a:t>
            </a:r>
            <a:r>
              <a:rPr lang="en-US" dirty="0" smtClean="0">
                <a:solidFill>
                  <a:srgbClr val="002060"/>
                </a:solidFill>
                <a:hlinkClick r:id="rId10"/>
              </a:rPr>
              <a:t>ru.depositphotos.com/4133144/stock-photo-tug-of-war.html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2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30745" y="1826057"/>
            <a:ext cx="2294545" cy="1045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dirty="0"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200" dirty="0"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1" y="802641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000" dirty="0">
              <a:ln w="9525">
                <a:noFill/>
              </a:ln>
              <a:solidFill>
                <a:srgbClr val="0C40AA"/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0745" y="554115"/>
            <a:ext cx="7112302" cy="152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 подбора тестовых упражнений комплекса ГТО: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5459" y="1610594"/>
            <a:ext cx="80816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solidFill>
                  <a:srgbClr val="C00000"/>
                </a:solidFill>
              </a:rPr>
              <a:t>Быстрота</a:t>
            </a: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(бег на 30, 60, 100 м, челночный бег, прыжок в длину с разбега и с места);Сила (подтягивание из виса на перекладине, сгибание и разгибание рук в упоре лёжа, рывок гири, прыжок в длину);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Выносливость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>
                <a:solidFill>
                  <a:srgbClr val="002060"/>
                </a:solidFill>
              </a:rPr>
              <a:t>бег на 1, 1,5, 2, 3 км, кросс,  смешанное передвижение, бег на лыжах, плавание</a:t>
            </a:r>
            <a:r>
              <a:rPr lang="ru-RU" dirty="0" smtClean="0">
                <a:solidFill>
                  <a:srgbClr val="002060"/>
                </a:solidFill>
              </a:rPr>
              <a:t>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Гибкость</a:t>
            </a:r>
            <a:r>
              <a:rPr lang="ru-RU" dirty="0" smtClean="0"/>
              <a:t> </a:t>
            </a:r>
            <a:r>
              <a:rPr lang="ru-RU" dirty="0">
                <a:solidFill>
                  <a:srgbClr val="002060"/>
                </a:solidFill>
              </a:rPr>
              <a:t>(наклон вперед из положения стоя, прыжок в длину</a:t>
            </a:r>
            <a:r>
              <a:rPr lang="ru-RU" dirty="0" smtClean="0">
                <a:solidFill>
                  <a:srgbClr val="002060"/>
                </a:solidFill>
              </a:rPr>
              <a:t>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Координация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(челночный бег, стрельба, прыжок в длину, метание спортивного снаряда, плавание</a:t>
            </a:r>
            <a:r>
              <a:rPr lang="ru-RU" dirty="0" smtClean="0">
                <a:solidFill>
                  <a:srgbClr val="002060"/>
                </a:solidFill>
              </a:rPr>
              <a:t>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Прикладные </a:t>
            </a:r>
            <a:r>
              <a:rPr lang="ru-RU" b="1" dirty="0">
                <a:solidFill>
                  <a:srgbClr val="C00000"/>
                </a:solidFill>
              </a:rPr>
              <a:t>навыки </a:t>
            </a:r>
            <a:r>
              <a:rPr lang="ru-RU" dirty="0">
                <a:solidFill>
                  <a:srgbClr val="002060"/>
                </a:solidFill>
              </a:rPr>
              <a:t>(метание спортивного снаряда, плавание, стрельба, туристский поход с проверкой туристских навыков). </a:t>
            </a:r>
          </a:p>
        </p:txBody>
      </p:sp>
      <p:pic>
        <p:nvPicPr>
          <p:cNvPr id="2052" name="Picture 4" descr="Картинки по запросу клипарт спорт де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92" y="4468963"/>
            <a:ext cx="3938008" cy="209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2212" y="725705"/>
            <a:ext cx="6104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обязательных испытаний (тестов) и испытаний по выбору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40" y="1792260"/>
            <a:ext cx="2993318" cy="16983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2523" y="3523130"/>
            <a:ext cx="30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на короткие дистанции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656" y="1800561"/>
            <a:ext cx="2628974" cy="17494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76651" y="3540170"/>
            <a:ext cx="3518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 по пересеченной местности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46" y="3962094"/>
            <a:ext cx="2487936" cy="18562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9627" y="5808694"/>
            <a:ext cx="3254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Подъем туловища из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положения лежа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65" y="3957359"/>
            <a:ext cx="2601632" cy="195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79240" y="5818310"/>
            <a:ext cx="2608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 в упоре лежа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32" y="3984253"/>
            <a:ext cx="2489344" cy="186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42909" y="5947193"/>
            <a:ext cx="1950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длину</a:t>
            </a:r>
          </a:p>
        </p:txBody>
      </p:sp>
      <p:pic>
        <p:nvPicPr>
          <p:cNvPr id="3078" name="Picture 6" descr="Картинки по запросу клипарт спорт де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38" y="468107"/>
            <a:ext cx="1506886" cy="17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980" y="1614227"/>
            <a:ext cx="1809676" cy="197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0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" y="535562"/>
            <a:ext cx="2534752" cy="16414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4248" y="2253134"/>
            <a:ext cx="2830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Подтягивание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виса на высокой перекладине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698" y="495221"/>
            <a:ext cx="2166862" cy="21668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41388" y="2714799"/>
            <a:ext cx="19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снаряда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57" y="611603"/>
            <a:ext cx="2486584" cy="186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93224" y="2589310"/>
            <a:ext cx="1990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Туристический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поход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749" y="3247408"/>
            <a:ext cx="3249450" cy="1560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94747" y="4808119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Плавание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0" y="3102953"/>
            <a:ext cx="178593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8253" y="5785828"/>
            <a:ext cx="3237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Стрельба из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пневматической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винтовки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33" y="3139739"/>
            <a:ext cx="2669345" cy="198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21444" y="5120196"/>
            <a:ext cx="3352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Подтягивания из виса лежа на низкой перекладине</a:t>
            </a:r>
          </a:p>
        </p:txBody>
      </p:sp>
      <p:pic>
        <p:nvPicPr>
          <p:cNvPr id="4103" name="Picture 7" descr="Картинки по запросу клипарт спорт де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4" y="4760997"/>
            <a:ext cx="2301185" cy="193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7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5766" y="528029"/>
            <a:ext cx="6374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Техника выполнения челночного бега</a:t>
            </a:r>
          </a:p>
        </p:txBody>
      </p:sp>
      <p:pic>
        <p:nvPicPr>
          <p:cNvPr id="5125" name="Picture 5" descr="Картинки по запросу клипарт спорт де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1" y="566175"/>
            <a:ext cx="23812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2" y="4674058"/>
            <a:ext cx="7201134" cy="151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13131" y="1191015"/>
            <a:ext cx="571817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Участники, не наступая на стартовую линию, принимают положение высокого старта. По команде «Марш!» (с одновременным включением секундомеров) участники бегут до финишной линии, касаются линии рукой, возвращаются к линии старта, касаются ее и преодолевают последний отрезок без касания линии финиша рукой.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Секундомер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останавливают в момент пересечения линии «Финиш». </a:t>
            </a:r>
          </a:p>
        </p:txBody>
      </p:sp>
    </p:spTree>
    <p:extLst>
      <p:ext uri="{BB962C8B-B14F-4D97-AF65-F5344CB8AC3E}">
        <p14:creationId xmlns:p14="http://schemas.microsoft.com/office/powerpoint/2010/main" val="15287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21" y="2109478"/>
            <a:ext cx="2512139" cy="199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 descr="C:\Users\оля\Desktop\ч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623233"/>
            <a:ext cx="2899522" cy="20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3638" y="3244334"/>
            <a:ext cx="2260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Бег по дистанции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1688" y="608711"/>
            <a:ext cx="1681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11" y="1828253"/>
            <a:ext cx="2020780" cy="202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65175" y="1189313"/>
            <a:ext cx="472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Начинается челночный бег с положения высокого старта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1331" y="5818983"/>
            <a:ext cx="5695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Бег через финишную линию с ускорением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8573" y="4501683"/>
            <a:ext cx="3811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Касание рукой линии на финише – 1 отрезок, на старте – 2 отрезок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43" y="4767948"/>
            <a:ext cx="2756348" cy="174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 descr="C:\Users\оля\Desktop\Безымянны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62" y="3325117"/>
            <a:ext cx="16859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2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0094" y="564342"/>
            <a:ext cx="55267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Научиться быстро бегать можно с помощью подвижных игр!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44" y="1518449"/>
            <a:ext cx="1763993" cy="24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09" y="3833814"/>
            <a:ext cx="2003265" cy="235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Картинки по запросу клипарт бег де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9" y="3859304"/>
            <a:ext cx="2773165" cy="235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96" y="4198036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49" y="1808458"/>
            <a:ext cx="2713095" cy="19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Картинки по запросу клипарт дети радостные лиц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5" y="147402"/>
            <a:ext cx="2958756" cy="233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9587" y="2511297"/>
            <a:ext cx="3017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Ребята, угадайте их названия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2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1670" y="577788"/>
            <a:ext cx="7933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Техника выполнения прыжка в длину с места </a:t>
            </a:r>
          </a:p>
        </p:txBody>
      </p:sp>
      <p:pic>
        <p:nvPicPr>
          <p:cNvPr id="8197" name="Picture 5" descr="Картинки по запросу клипарт бег де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8" y="4168184"/>
            <a:ext cx="19812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6482" y="1341602"/>
            <a:ext cx="8027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Исходное положение: ноги на ширине плеч, ступни параллельно, носки ног перед линией измерения.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Одновременным толчком двух ног выполняется прыжок вперед.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Мах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руками разрешен.</a:t>
            </a:r>
          </a:p>
        </p:txBody>
      </p:sp>
      <p:sp>
        <p:nvSpPr>
          <p:cNvPr id="4" name="AutoShape 12" descr="Картинки по запросу клипарт прыжок в длину с мес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4" descr="Картинки по запросу клипарт прыжок в длину с мест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73" y="2879868"/>
            <a:ext cx="4441392" cy="237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6" name="Picture 24" descr="Картинки по запросу клипарт дети радостные лиц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70" y="4133788"/>
            <a:ext cx="2805391" cy="218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16406" y="2515376"/>
            <a:ext cx="1341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Полёт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8549" y="5174335"/>
            <a:ext cx="2351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Приземление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38513" y="1179268"/>
            <a:ext cx="6008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Подготовка к прыжку: замах руками вверх, назад, вперед. Отталкивание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45725" y="520278"/>
            <a:ext cx="1580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1" y="467961"/>
            <a:ext cx="2421491" cy="37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62" y="2130811"/>
            <a:ext cx="2432013" cy="270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07" y="3078678"/>
            <a:ext cx="1742345" cy="262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64" y="4263121"/>
            <a:ext cx="2010891" cy="214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8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2" y="3681987"/>
            <a:ext cx="1591718" cy="27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8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681</TotalTime>
  <Words>757</Words>
  <Application>Microsoft Office PowerPoint</Application>
  <PresentationFormat>Экран (4:3)</PresentationFormat>
  <Paragraphs>110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оля</cp:lastModifiedBy>
  <cp:revision>66</cp:revision>
  <dcterms:created xsi:type="dcterms:W3CDTF">2013-11-19T05:52:05Z</dcterms:created>
  <dcterms:modified xsi:type="dcterms:W3CDTF">2017-03-22T22:01:18Z</dcterms:modified>
</cp:coreProperties>
</file>