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6" r:id="rId8"/>
    <p:sldId id="262" r:id="rId9"/>
    <p:sldId id="263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101437-B48B-4440-9C3E-F9517DC90E00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D706618-0B2A-423A-B327-A9ECD4763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Экспресс – анализ родниковой 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P_20170110_14_30_34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1"/>
            <a:ext cx="7919626" cy="4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Сравнительная таблица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628799"/>
          <a:ext cx="7587445" cy="3960441"/>
        </p:xfrm>
        <a:graphic>
          <a:graphicData uri="http://schemas.openxmlformats.org/drawingml/2006/table">
            <a:tbl>
              <a:tblPr/>
              <a:tblGrid>
                <a:gridCol w="755776"/>
                <a:gridCol w="900407"/>
                <a:gridCol w="792088"/>
                <a:gridCol w="1141660"/>
                <a:gridCol w="616580"/>
                <a:gridCol w="537547"/>
                <a:gridCol w="863285"/>
                <a:gridCol w="653883"/>
                <a:gridCol w="653883"/>
                <a:gridCol w="672336"/>
              </a:tblGrid>
              <a:tr h="157202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Питьевая вода.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Цветность,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градусы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Жесткость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градусы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pH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Mn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мг/дм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Fe(II)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мг/дм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) мг/дм</a:t>
                      </a:r>
                      <a:r>
                        <a:rPr lang="ru-RU" sz="1200" b="1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US" sz="1200" b="1" baseline="-25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baseline="30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 мг/дм</a:t>
                      </a:r>
                      <a:r>
                        <a:rPr lang="ru-RU" sz="1200" b="1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US" sz="1200" b="1" baseline="-25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baseline="30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 мг/дм</a:t>
                      </a:r>
                      <a:r>
                        <a:rPr lang="ru-RU" sz="1200" b="1" baseline="30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NH</a:t>
                      </a:r>
                      <a:r>
                        <a:rPr lang="en-US" sz="1200" b="1" baseline="-25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мг/дм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9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ПДК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не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&gt; 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&lt; 7</a:t>
                      </a:r>
                      <a:r>
                        <a:rPr lang="en-US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Допускается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6 - 9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3,3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Пробы.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30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8,58</a:t>
                      </a:r>
                      <a:r>
                        <a:rPr lang="ru-RU" sz="1200" b="1" baseline="30000" dirty="0" smtClean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7-9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0,2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-13-638.jpg4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580" y="476672"/>
            <a:ext cx="7452828" cy="5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95936" y="2852936"/>
            <a:ext cx="3888432" cy="333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 ОПРЕДЕЛЕНИЕ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ЦВЕТНОСТИ ВОДЫ.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WP_20170110_14_33_18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7575763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2.ОПРЕДЕЛЕНИЕ РЕАКЦИИ СРЕДЫ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ВОДЫ.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WP_20170110_14_39_15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2725103" cy="483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Безымянный1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132856"/>
            <a:ext cx="5256584" cy="333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ОПРЕДЕЛЕНИЕ СОЛЕЙ КАЛЬЦИЯ И МАГНИЯ,  ЖЕСТКОСТЬ.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до опыта.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 опыта.</a:t>
            </a:r>
            <a:endParaRPr lang="ru-RU" dirty="0"/>
          </a:p>
        </p:txBody>
      </p:sp>
      <p:pic>
        <p:nvPicPr>
          <p:cNvPr id="11" name="Рисунок 10" descr="родн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2636912"/>
            <a:ext cx="3816424" cy="311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ро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492896"/>
            <a:ext cx="3528392" cy="318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ОПРЕДЕЛЕНИЕ СОДЕРЖАНИЯ: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 нитрит – ионы.</a:t>
            </a:r>
            <a:endParaRPr lang="ru-RU" sz="2000" dirty="0"/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нитрат – ионы.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ымянный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3744416" cy="311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WP_20170110_15_30_00_Pro.jpg"/>
          <p:cNvPicPr/>
          <p:nvPr/>
        </p:nvPicPr>
        <p:blipFill>
          <a:blip r:embed="rId3" cstate="print"/>
          <a:srcRect l="15101" t="15135" r="31475" b="18378"/>
          <a:stretch>
            <a:fillRect/>
          </a:stretch>
        </p:blipFill>
        <p:spPr>
          <a:xfrm>
            <a:off x="4499992" y="2420888"/>
            <a:ext cx="40324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14401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ОПРЕДЕЛЕНИЕ СОДЕРЖАНИЯ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ЖЕЛЕЗА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/>
              <a:t> </a:t>
            </a:r>
            <a:endParaRPr lang="ru-RU" dirty="0"/>
          </a:p>
        </p:txBody>
      </p:sp>
      <p:pic>
        <p:nvPicPr>
          <p:cNvPr id="7" name="Рисунок 6" descr="Безымянный2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433679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7. ОПРЕДЕЛЕНИЕ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СОДЕРЖАНИЯ МАРГАНЦА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уртенов\WP_20170110_15_07_4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960440" cy="257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Безымянный78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2348880"/>
            <a:ext cx="4312096" cy="313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8. ОПРЕДЕЛЕНИЕ СОДЕРЖАНИЯ ИОНОВ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АММОНИЯ.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аммоний.pn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916832"/>
            <a:ext cx="5407539" cy="317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Полученные результаты.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уртенов\родник 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1268760"/>
            <a:ext cx="6729525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135</TotalTime>
  <Words>144</Words>
  <Application>Microsoft Office PowerPoint</Application>
  <PresentationFormat>Экран (4:3)</PresentationFormat>
  <Paragraphs>51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Эркер</vt:lpstr>
      <vt:lpstr>Экспресс – анализ родниковой воды.</vt:lpstr>
      <vt:lpstr>1. ОПРЕДЕЛЕНИЕ ЦВЕТНОСТИ ВОДЫ. </vt:lpstr>
      <vt:lpstr>2.ОПРЕДЕЛЕНИЕ РЕАКЦИИ СРЕДЫ (рН) ВОДЫ. </vt:lpstr>
      <vt:lpstr>3. ОПРЕДЕЛЕНИЕ СОЛЕЙ КАЛЬЦИЯ И МАГНИЯ,  ЖЕСТКОСТЬ. </vt:lpstr>
      <vt:lpstr>ОПРЕДЕЛЕНИЕ СОДЕРЖАНИЯ:</vt:lpstr>
      <vt:lpstr>6. ОПРЕДЕЛЕНИЕ СОДЕРЖАНИЯ ЖЕЛЕЗА Fe(II, III)  </vt:lpstr>
      <vt:lpstr>7. ОПРЕДЕЛЕНИЕ СОДЕРЖАНИЯ МАРГАНЦА (Mn) </vt:lpstr>
      <vt:lpstr>8. ОПРЕДЕЛЕНИЕ СОДЕРЖАНИЯ ИОНОВ АММОНИЯ. </vt:lpstr>
      <vt:lpstr>Полученные результаты.</vt:lpstr>
      <vt:lpstr>Сравнительная таблица 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</cp:revision>
  <dcterms:created xsi:type="dcterms:W3CDTF">2017-03-22T18:04:45Z</dcterms:created>
  <dcterms:modified xsi:type="dcterms:W3CDTF">2017-03-22T20:28:10Z</dcterms:modified>
</cp:coreProperties>
</file>