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9" r:id="rId5"/>
    <p:sldId id="257" r:id="rId6"/>
    <p:sldId id="282" r:id="rId7"/>
    <p:sldId id="262" r:id="rId8"/>
    <p:sldId id="261" r:id="rId9"/>
    <p:sldId id="280" r:id="rId10"/>
    <p:sldId id="283" r:id="rId11"/>
    <p:sldId id="263" r:id="rId12"/>
    <p:sldId id="264" r:id="rId13"/>
    <p:sldId id="265" r:id="rId14"/>
    <p:sldId id="268" r:id="rId15"/>
    <p:sldId id="266" r:id="rId16"/>
    <p:sldId id="269" r:id="rId17"/>
    <p:sldId id="267" r:id="rId18"/>
    <p:sldId id="270" r:id="rId19"/>
    <p:sldId id="271" r:id="rId20"/>
    <p:sldId id="272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CC99FF"/>
    <a:srgbClr val="9933FF"/>
    <a:srgbClr val="CC00FF"/>
    <a:srgbClr val="000000"/>
    <a:srgbClr val="66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1AE25-DFA3-47F9-BD87-7E9B87EA2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0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4779-BCF4-43ED-BCDD-A37BEB094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5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04C21-C912-4470-B417-37953F5A4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5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7101-CDF4-4F1E-B8FC-23DD6AFDD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9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78090-7E8F-4F8F-8898-7CCA12BE9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9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7BBEF-DCFB-4B28-B90F-53AE41489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7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EAD98-F9D8-46EB-9173-383C79C41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6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3236F-2DEF-4E85-959E-46C40F532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7127D-1120-4157-9405-F57F9CD77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AA5B-7ECC-4028-99EE-C12D22022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7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5ED41-9A2F-445A-B502-2FA48647A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1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D010-0523-476D-BEFA-8FC133C03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3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6699"/>
            </a:gs>
            <a:gs pos="100000">
              <a:srgbClr val="6600CC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789A1B-187B-4239-8DBD-FE3494FAF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иридарий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 useBgFill="1"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38" y="2676525"/>
            <a:ext cx="7786687" cy="1323975"/>
          </a:xfrm>
          <a:ln w="3175" cap="rnd">
            <a:rou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ИРИДАРИЙ</a:t>
            </a:r>
            <a:b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пришкольном участке</a:t>
            </a:r>
          </a:p>
        </p:txBody>
      </p:sp>
      <p:sp useBgFill="1">
        <p:nvSpPr>
          <p:cNvPr id="9223" name="Rectangle 7"/>
          <p:cNvSpPr>
            <a:spLocks noChangeArrowheads="1"/>
          </p:cNvSpPr>
          <p:nvPr/>
        </p:nvSpPr>
        <p:spPr bwMode="auto">
          <a:xfrm>
            <a:off x="2286000" y="1781175"/>
            <a:ext cx="4714875" cy="57626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Болотова Яна Владимировна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 useBgFill="1">
        <p:nvSpPr>
          <p:cNvPr id="6" name="Rectangle 7"/>
          <p:cNvSpPr>
            <a:spLocks noChangeArrowheads="1"/>
          </p:cNvSpPr>
          <p:nvPr/>
        </p:nvSpPr>
        <p:spPr bwMode="auto">
          <a:xfrm>
            <a:off x="1357313" y="71438"/>
            <a:ext cx="6429375" cy="10001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РОССИЙСКАЯ АКАДЕМИЯ НАУК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ДАЛЬНЕВОСТОЧНОЕ ОТДЕЛЕНИЕ</a:t>
            </a:r>
            <a:b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Амурский филиал Ботанического сада-института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Яна В. Болотова\ВСЯЧИНА\Цветущая планета\ЗАЩИТА\Урок\буклет\фон на оборотную сторону, высветлить изображ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63" y="1500188"/>
            <a:ext cx="5572125" cy="966787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Безбородые ирисы</a:t>
            </a:r>
            <a:endParaRPr lang="ru-RU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D:\Яна В. Болотова\Iris\фотографии_Iris\Iris_sanguinea\IMG_75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09075" cy="6072188"/>
          </a:xfrm>
          <a:noFill/>
        </p:spPr>
      </p:pic>
      <p:pic>
        <p:nvPicPr>
          <p:cNvPr id="12291" name="Picture 7" descr="D:\Яна В. Болотова\Iris\фотографии_Iris\Iris_sanguinea\IMG_7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14313"/>
            <a:ext cx="3786188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0" y="142875"/>
            <a:ext cx="3429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кровный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929313"/>
            <a:ext cx="83581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Восточная Сибирь, Китай, Япония, Корея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май – июнь, высота 70 см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D:\Яна В. Болотова\Iris\фотографии_Iris\Iris_sibirica\IMG_7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61463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6072188" y="142875"/>
            <a:ext cx="2857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сибирский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5929313"/>
            <a:ext cx="83581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Западная Сибирь, Восточная Европа, Кавказ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июнь, высота 80 см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:\Яна В. Болотова\Iris\фотографии_Iris\Iris_chrysographes\IMG_80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-23813"/>
            <a:ext cx="9178925" cy="6119813"/>
          </a:xfr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142875" y="214313"/>
            <a:ext cx="5429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золотисто-расписанный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929313"/>
            <a:ext cx="65722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Китай (на высоте 1200-4400 м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н.у.м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 – июль, высота 70 см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ris_setos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29188" cy="6572250"/>
          </a:xfrm>
          <a:noFill/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285750" y="214313"/>
            <a:ext cx="5000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щетинистый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4" descr="Iris_setosa_f_alb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9800" y="428625"/>
            <a:ext cx="4394200" cy="5857875"/>
          </a:xfrm>
          <a:noFill/>
        </p:spPr>
      </p:pic>
      <p:pic>
        <p:nvPicPr>
          <p:cNvPr id="18437" name="Picture 7" descr="D:\Яна В. Болотова\Iris\фотографии_Iris\плоды Iris_РАЗОБРАТЬ ПАПКУ\IMG_56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606675"/>
            <a:ext cx="264318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Восточная Сибирь, Китай, Япония, Корея, Северная Америка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 – июль, высота 60 см. Отличается исключительно высокой зимостойкостью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Iris_laevig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428625" y="214313"/>
            <a:ext cx="4857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гладкий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929313"/>
            <a:ext cx="9144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Восточная Сибирь, Китай, Япония, Корея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июнь, высота 100 см. Отличается морозостойкостью. 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D:\Яна В. Болотова\Iris\фотографии_Iris\Iris_ensata\Iris_ens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357188" y="214313"/>
            <a:ext cx="49291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мечевидный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929313"/>
            <a:ext cx="9144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Китай, Япония, Корея. </a:t>
            </a:r>
            <a:r>
              <a:rPr lang="ru-RU" sz="195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Вид включен в Красную книгу РФ</a:t>
            </a:r>
            <a:endParaRPr lang="en-US" sz="195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 – июль, высота 80 см 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D:\Яна В. Болотова\Iris\фотографии_Iris\Iris_pseudocorus\IMG_4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-23813"/>
            <a:ext cx="9178925" cy="6119813"/>
          </a:xfr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214313" y="214313"/>
            <a:ext cx="50720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болотный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929313"/>
            <a:ext cx="9144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Западная Сибирь, Восточная Европа, Япония, Корея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 – июль, высота 120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ris_spu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3813"/>
            <a:ext cx="91789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285750" y="214313"/>
            <a:ext cx="27860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ложный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8578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Центральная Европа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июнь, высота 60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D:\Яна В. Болотова\Iris\фотографии_Iris\Iris_halophila\IMG_6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3813"/>
            <a:ext cx="91789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 txBox="1">
            <a:spLocks/>
          </p:cNvSpPr>
          <p:nvPr/>
        </p:nvSpPr>
        <p:spPr bwMode="auto">
          <a:xfrm>
            <a:off x="285750" y="214313"/>
            <a:ext cx="3857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солелюбивый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Западная Сибирь, Восточная Европа, Кавказ, Средняя Азия, Монголия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июнь, высота 60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85813"/>
            <a:ext cx="9144000" cy="5429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Латинская транскрипция греческого названия растения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(ирис) происходит от «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ī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(ίρις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 переводе – «радуга, радужный круг, цветной кружок на павлиньем хвосте». У русского народа растение было известно под названием «</a:t>
            </a:r>
            <a:r>
              <a:rPr lang="ru-RU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косатик</a:t>
            </a:r>
            <a:r>
              <a:rPr lang="ru-RU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или «</a:t>
            </a:r>
            <a:r>
              <a:rPr lang="ru-RU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косатник</a:t>
            </a:r>
            <a:r>
              <a:rPr lang="ru-RU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по ассоциации с сельскохозяйственным орудием – косой. Позднее появилось ласковое название «касатик», вошедшее и в разговорную речь, и в официальную ботанику: семейство </a:t>
            </a:r>
            <a:r>
              <a:rPr lang="ru-RU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Касатиковые</a:t>
            </a:r>
            <a:r>
              <a:rPr lang="ru-RU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ранслитерация латинского названия (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iris)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также прочно закрепилась в русском языке. Много современных слов произошло от этого корня, например, металл иридий, конфета ириска, </a:t>
            </a:r>
            <a:r>
              <a:rPr lang="ru-RU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иридарий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коллекция ирисов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D:\Яна В. Болотова\Iris\фотографии_Iris\Iris_graminea\IMG_7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3813"/>
            <a:ext cx="91789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285750" y="214313"/>
            <a:ext cx="37861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</a:t>
            </a:r>
            <a:r>
              <a:rPr lang="ru-RU" sz="2800" b="1" i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злаковидный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8578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Восточная и Западная Европа, Малая Азия, Кавказ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июнь, высота 50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ris_oxypetal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-23813"/>
            <a:ext cx="9178925" cy="6119813"/>
          </a:xfr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357188" y="214313"/>
            <a:ext cx="4714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</a:t>
            </a:r>
            <a:r>
              <a:rPr lang="ru-RU" sz="2800" b="1" i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остролепестный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5675"/>
            <a:ext cx="76438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7600" indent="-1117600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Средняя Азия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июнь – июль, высота 60 см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ris_uniflor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-25400"/>
            <a:ext cx="9178925" cy="6121400"/>
          </a:xfr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214313" y="214313"/>
            <a:ext cx="4000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одноцветковый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8806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Восточная Сибирь, Монголия, Китай, Корея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Цветение: май – июнь, высота 30 см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D:\Яна В. Болотова\Iris\фотографии_Iris\Иридарий_общий вид\IMG_4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25" y="2571750"/>
            <a:ext cx="5937250" cy="863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5805488"/>
            <a:ext cx="864235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Георгий Иванович Родионенко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(1913-2014)</a:t>
            </a:r>
          </a:p>
        </p:txBody>
      </p:sp>
      <p:pic>
        <p:nvPicPr>
          <p:cNvPr id="4099" name="Picture 4" descr="3316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8913"/>
            <a:ext cx="6696075" cy="5316537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5795963" y="609600"/>
            <a:ext cx="3168650" cy="53403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Ирис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 около 300 видов, распространенных в большей части Северного полушария. В России </a:t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произрастают </a:t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видов</a:t>
            </a:r>
          </a:p>
        </p:txBody>
      </p:sp>
      <p:pic>
        <p:nvPicPr>
          <p:cNvPr id="5123" name="Picture 4" descr="Zemepis 9 - Svetadiely, kontinenty, oceány_html_3a5ce07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65175"/>
            <a:ext cx="5329238" cy="532923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строение_цв_ириса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3425"/>
            <a:ext cx="9144000" cy="6124575"/>
          </a:xfrm>
          <a:noFill/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цветка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Ириса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IMG_0879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7113" y="188913"/>
            <a:ext cx="4081462" cy="6119812"/>
          </a:xfrm>
        </p:spPr>
      </p:pic>
      <p:pic>
        <p:nvPicPr>
          <p:cNvPr id="7171" name="Picture 7" descr="IMG_08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3743325" cy="5616575"/>
          </a:xfr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989138"/>
            <a:ext cx="5184775" cy="6477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Бородатые ирисы</a:t>
            </a:r>
          </a:p>
        </p:txBody>
      </p:sp>
      <p:pic>
        <p:nvPicPr>
          <p:cNvPr id="7173" name="Picture 10" descr="IMG_0820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3500438"/>
            <a:ext cx="4679950" cy="31194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ris_pumil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pic>
        <p:nvPicPr>
          <p:cNvPr id="10243" name="Picture 7" descr="Iris_pumila_ssp_taurica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357188"/>
            <a:ext cx="4060825" cy="6092825"/>
          </a:xfrm>
          <a:noFill/>
        </p:spPr>
      </p:pic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0" y="142875"/>
            <a:ext cx="32861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карликовый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5929313"/>
            <a:ext cx="9144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Восточная Европа, Кавказ.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Вид включен в Красную книгу РФ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Отличается ранним цветением (май - июнь), высота 15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ris_humilis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5572125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Распространение: РДВ, Восточная и Западная Сибирь, Восточная Европа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Отличается наиболее продолжительным цветением среди других раннецветущих касатиков (май - июнь), высота 15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3286125" cy="7858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Ирис низкий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IMG_07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0" y="0"/>
            <a:ext cx="3429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Ирис безлистный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929313"/>
            <a:ext cx="9144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Распространение: Восточная Европа, Кавказ.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включен в Красную книгу РФ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17600" indent="-1117600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Цветение: май, высота 30 см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</TotalTime>
  <Words>488</Words>
  <Application>Microsoft Office PowerPoint</Application>
  <PresentationFormat>Экран (4:3)</PresentationFormat>
  <Paragraphs>55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Times New Roman</vt:lpstr>
      <vt:lpstr>Arial</vt:lpstr>
      <vt:lpstr>Calibri</vt:lpstr>
      <vt:lpstr>Оформление по умолчанию</vt:lpstr>
      <vt:lpstr>ИРИДАРИЙ на пришкольном участке</vt:lpstr>
      <vt:lpstr>Презентация PowerPoint</vt:lpstr>
      <vt:lpstr>Георгий Иванович Родионенко (1913-2014)</vt:lpstr>
      <vt:lpstr>Род Ирис насчитывает около 300 видов, распространенных в большей части Северного полушария. В России  произрастают  75 видов</vt:lpstr>
      <vt:lpstr>Строение цветка Ириса</vt:lpstr>
      <vt:lpstr>Бородатые ирисы</vt:lpstr>
      <vt:lpstr>Презентация PowerPoint</vt:lpstr>
      <vt:lpstr>Ирис низкий</vt:lpstr>
      <vt:lpstr>Презентация PowerPoint</vt:lpstr>
      <vt:lpstr>Безбородые ирисы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pc71</dc:creator>
  <cp:lastModifiedBy>User</cp:lastModifiedBy>
  <cp:revision>97</cp:revision>
  <dcterms:created xsi:type="dcterms:W3CDTF">1601-01-01T00:00:00Z</dcterms:created>
  <dcterms:modified xsi:type="dcterms:W3CDTF">2017-04-11T21:22:36Z</dcterms:modified>
</cp:coreProperties>
</file>