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57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106" d="100"/>
          <a:sy n="106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DB1014-1B71-4369-B9C6-E2A1D69C534A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E40202-AED2-420A-9608-C61672633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8DDD3-BE46-4A0F-989C-00415F2227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5E63-D129-47DE-ABB7-3B3768963AD6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6873-2BDF-4939-85B3-7221FD270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F362-007A-43F4-9B81-DEA926A10413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DC9D-D74C-443E-BE7D-B1C27C97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DE15-25B6-4794-9497-BBBC1A181268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132E-369C-4B6D-B415-C0C41A9D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2993-94EF-4C3C-BDBE-4472EC746FB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3D2C-5EDF-4EB4-B54B-B57A254DF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AFA1-294B-4E34-BE5C-F8B18F58F408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6B2F-46D8-4E71-889B-2497FFB5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4E82-91C9-4CED-9A53-A71E59BFD37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A6B5-28F3-4F49-BF80-A91E2CC1F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CE05-C984-43C1-A941-D6EDD23109F6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5B54-F09D-4701-8201-FE3B2BFAD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BF97-63CD-4602-8790-94079D98D4FF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125F-D67E-4154-9B71-B7EDE315E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118E-262F-408D-AE13-761A4B275B48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799D-D625-49B0-90D3-29992C45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9ED2-C274-4386-BAD1-6C23B1111E92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305F-3773-42B1-BD5C-785CF6CA5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742B-2C85-4217-9B84-79297E88C39A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F2A-A382-4711-92BB-B8480289A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891F-8461-4B64-B7D7-737BD7E7123E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CD8D8-63E0-4AA1-830D-3ED667FE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2/66/543/66543100_1289648887_0_5c26_59b77b07_XL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diadema.ru/catalog/images/news/Sait/%D0%9A%D0%BE%D1%81%D0%BC%D0%BE%D0%BD%D0%B0%D1%84%D1%82%2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vesti.ru/uploads/posts/2011-04/1302606601_modernizaciy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novostivl.ru/files/files/65/9165.jpg" TargetMode="External"/><Relationship Id="rId4" Type="http://schemas.openxmlformats.org/officeDocument/2006/relationships/hyperlink" Target="http://world.fedpress.ru/sites/fedpress/files/evgesha/news/12.jpg" TargetMode="Externa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7;&#1088;&#1077;&#1079;&#1077;&#1085;&#1090;&#1072;&#1094;&#1080;&#1103;%20&#1085;&#1072;%20&#1082;&#1086;&#1085;&#1082;&#1091;&#1088;&#1089;%20&#1041;&#1040;&#1049;&#1050;&#1040;&#1051;&#1068;&#1057;&#1050;\&#1069;&#1076;&#1091;&#1072;&#1088;&#1076;_&#1040;&#1088;&#1090;&#1077;&#1084;&#1100;&#1077;&#1074;_-____39_&#1057;&#1080;&#1073;&#1080;&#1088;&#1080;&#1072;&#1076;&#1072;__39__-_&#1055;&#1086;&#1093;&#1086;&#1076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5/Flag_of_Irkutsk_Oblast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img15.nnm.ru/4/a/f/f/0/f1bdde0bd70075922c3683fbb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sitime.ru/uploads/2012/05/georgievskaya-lenta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59881"/>
          <a:stretch/>
        </p:blipFill>
        <p:spPr bwMode="auto">
          <a:xfrm flipH="1">
            <a:off x="0" y="2924944"/>
            <a:ext cx="6927223" cy="39330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Рисунок 7" descr="slide0001_image00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599018" y="1196752"/>
            <a:ext cx="7544982" cy="56612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924944"/>
            <a:ext cx="8136904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 что я люблю Родину!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1484313"/>
            <a:ext cx="6913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Как жаль мне, что гордые наши слова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«Держава», «Родина» и «Отчизна»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Порою затёрты, звенят едва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В простом словаре повседневной жизни…</a:t>
            </a:r>
            <a:endParaRPr lang="ru-RU" sz="2000" b="1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14342" name="Рисунок 8" descr="лого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10080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042988" y="260350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ГБПОУ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СПО «Черемховский горнотехнический колледж им. М.И. Щадова»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18227"/>
          <a:stretch/>
        </p:blipFill>
        <p:spPr>
          <a:xfrm>
            <a:off x="1403648" y="3347399"/>
            <a:ext cx="6467401" cy="35106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3518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 своем исследовании мы не претендуем на абсолютную истину. Но опросы  показали, что проблема «Любви к Родине современной молодежи" продолжает оставаться, хотя и острота её постепенно падает.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	Известно, что народ, лишенный гражданского самосознания, не может защитить  себя и Отечество. Государство, и народ гибнут! Хотим мы этого своей Родине? Нет. Каждый должен осознавать себя гражданином и способствовать воспитанию у молодежи гражданского самосознания, т.е. любви к своей Родине. Тогда у России будет будущее, будет будущее и у нас, и у последующих поколений.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476250"/>
            <a:ext cx="6184900" cy="591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За что я 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одину 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л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юблю?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За что я вместе с ней страдаю?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И каждый вздох ее ловлю,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И слезы горечи глотаю?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Святая Русь, пора вставать,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Пора прогнать лихого зверя!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Тебе рабою не бывать!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Тебя спасут любовь и вера!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Не взяли пулей и штыком.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Проникли в праведную душу.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Но никогда в краю родном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Не будет враг святыни рушить!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Россия милая, живи!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Иди дорогою державной!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Сынов своих благослови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Вернуть Руси былую славу!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Скажи я мертвым и живым.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Скажу я Родине любимой: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Наш русский дух- несокрушимым,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Святая Русь – непобедима!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075" name="Picture 3" descr="http://www.diadema.ru/catalog/images/news/Sait/%D0%9A%D0%BE%D1%81%D0%BC%D0%BE%D0%BD%D0%B0%D1%84%D1%82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255" t="5684" r="3551" b="7159"/>
          <a:stretch>
            <a:fillRect/>
          </a:stretch>
        </p:blipFill>
        <p:spPr bwMode="auto">
          <a:xfrm>
            <a:off x="6562725" y="5013325"/>
            <a:ext cx="2374900" cy="168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5" descr="http://world.fedpress.ru/sites/fedpress/files/evgesha/news/1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149725"/>
            <a:ext cx="2265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ovesti.ru/uploads/posts/2011-04/1302606601_modernizaci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2852738"/>
            <a:ext cx="21463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http://img0.liveinternet.ru/images/attach/c/2/66/543/66543100_1289648887_0_5c26_59b77b07_XL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2060575"/>
            <a:ext cx="21256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http://novostivl.ru/files/files/65/916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404813"/>
            <a:ext cx="26939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orld.fedpress.ru/sites/fedpress/files/evgesha/news/1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21163"/>
            <a:ext cx="2265363" cy="150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http://ovesti.ru/uploads/posts/2011-04/1302606601_modernizaci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2924175"/>
            <a:ext cx="2146300" cy="160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http://img0.liveinternet.ru/images/attach/c/2/66/543/66543100_1289648887_0_5c26_59b77b07_XL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2133600"/>
            <a:ext cx="2125663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http://novostivl.ru/files/files/65/916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476250"/>
            <a:ext cx="2693988" cy="186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59881"/>
          <a:stretch/>
        </p:blipFill>
        <p:spPr bwMode="auto">
          <a:xfrm flipH="1">
            <a:off x="-1" y="1700808"/>
            <a:ext cx="9083272" cy="51571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348880"/>
            <a:ext cx="8136904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627" name="Рисунок 8" descr="лого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0080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1042988" y="260350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ГБПОУ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СПО «Черемховский горнотехнический колледж им. М.И. Щадова»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0003_image009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flipH="1">
            <a:off x="2906075" y="2177480"/>
            <a:ext cx="6237925" cy="46805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Что значит для современной молодежи Родина!</a:t>
            </a:r>
            <a:endParaRPr lang="ru-RU" sz="2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1412875"/>
            <a:ext cx="797401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	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Родина! Для старшего поколения, особенно военного, святое слово Родина ассоциировалось с "я", судьба Родины - это и личная судьба каждого, и его будущее. Это понятие впитывает любовь к родной земле, её просторам, людям, которых объединяет общее мироощущение и миропонимание; общая культура, имеющая тысячелетнюю историю; общие традиции, любовь к своим предкам, уважение к положительным качествам своего народа - умение жалеть слабых, доброта, стремление всегда помочь человеку в беде, открытость, душевность и человечность. 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6" name="Эдуард_Артемьев_-____39_Сибириада__39__-_Пох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0004_image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6346467" cy="47619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23850" y="476250"/>
            <a:ext cx="81359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	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Эта большая любовь к Родине была неразрывной с любовью к близким, родным, семье, детям, к родному дому и дорогому месту, где ты родился и вырос.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	Родина-мать! Матушка-Россия! В сознании каждого человека прошлых поколений понятия мать и Родина - единое целое. В Великую Отечественную войну и стар, и млад - все встали на защиту своего Отечества. Были и предатели, но это была незначительная часть населения, которая была презираема народом. 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243" name="Picture 3" descr="http://upload.wikimedia.org/wikipedia/commons/0/05/Flag_of_Irkutsk_Oblas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747851" cy="31177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0005_image01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24000" y="1143000"/>
            <a:ext cx="7620000" cy="571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23850" y="188913"/>
            <a:ext cx="8351838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 понятием Родины ассоциировались и понятия достоинства каждого как гражданина страны, и гордости за Родину, за свой народ, который разбил фашизм, первым запустил человека в космос, достиг высочайших высот в науке, который создал замечательный балет, и которому рукоплескал весь мир. Это всеобщее единение и ощущение родства всех людей единой страны в минуты ликования и величайшей радости, и душевного подъема.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	О понимании и ощущении Родины военным поколением очень точно сказала замечательная поэтесса - фронтовичка Юлия Друнина: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604448" cy="64533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95288" y="476250"/>
            <a:ext cx="821531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"О Россия! С нелегкой судьбою страна…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У меня ты, Россия, как сердце, одна.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Я и другу скажу, я скажу и врагу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Без тебя, как без сердца, прожить не смогу…"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5.nnm.ru/4/a/f/f/0/f1bdde0bd70075922c3683fbb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73463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5a552_bd8abbe7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3860800"/>
            <a:ext cx="1927225" cy="131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_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3860800"/>
            <a:ext cx="172720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600836_rrrerrr_srrrr_r-34_159-r_srrrrrrr_rsrerrrs_1-rr_srrrrrrrr_rrs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50" y="5300663"/>
            <a:ext cx="1885950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9628986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113" y="5300663"/>
            <a:ext cx="1944687" cy="131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8511684_41248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3" y="5300663"/>
            <a:ext cx="1743075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424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На вопрос: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«Как вы оцениваете Победу советского народа в  Великой Отечественной войне?»</a:t>
            </a:r>
          </a:p>
          <a:p>
            <a:pPr algn="just"/>
            <a:r>
              <a:rPr lang="ru-RU" sz="2400" b="1">
                <a:latin typeface="Calibri" pitchFamily="34" charset="0"/>
              </a:rPr>
              <a:t>	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150 студентов первого курса дали потрясающие и очень негативные результаты. «Как жаль, что немцы нам проиграли, сейчас мы бы пили баварское пиво и жили припеваючи, как немцы»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	А вот о том, что фашизм принес человечеству, они не знали! «Жить надо там, где больше платят» – вот их ответ.</a:t>
            </a:r>
          </a:p>
        </p:txBody>
      </p:sp>
      <p:pic>
        <p:nvPicPr>
          <p:cNvPr id="10" name="Рисунок 9" descr="Berlin_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113" y="3860800"/>
            <a:ext cx="1938337" cy="126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бо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2276475"/>
            <a:ext cx="6848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23850" y="249238"/>
            <a:ext cx="8496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На вопрос: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«Родина и отношение к Победе в Великой Отечественной войне?»  </a:t>
            </a:r>
          </a:p>
          <a:p>
            <a:pPr algn="just"/>
            <a:r>
              <a:rPr lang="ru-RU" sz="2400" b="1">
                <a:latin typeface="Calibri" pitchFamily="34" charset="0"/>
              </a:rPr>
              <a:t>     около 120 студентов второго курса дали не утешительные ответы о том, что эта тема их вообще не интересует. Хотя большая часть опрошенных знала о Великой Отечественной войне и о ее героях, многие с сожалением говорили о том, что они не обладают теми качествами, которые были у поколения, сражавшегося за победу.</a:t>
            </a:r>
          </a:p>
        </p:txBody>
      </p:sp>
      <p:pic>
        <p:nvPicPr>
          <p:cNvPr id="21508" name="Picture 2" descr="http://positime.ru/uploads/2012/05/georgievskaya-lent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292600"/>
            <a:ext cx="417671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a8820b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5376"/>
            <a:ext cx="5904656" cy="33426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23850" y="188913"/>
            <a:ext cx="864076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Студенты третьего курса (130 анкет) на 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«Что значит для Вас Родина – Россия?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За что вы ее любите?»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22% -  Россия – это святое. Это нельзя объяснить, это надо почувствовать.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18% - Я патриот своей Родины и не променяю ее даже на самые красивые страны мира.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10% - Я люблю Россию за наш менталитет, за родные просторы, Россия она одна для меня.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5% - Родина – это мой родной дом, страна где родилась я, мои родители.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23% - Люблю ее за природу, за погоду, за традиции, за душевность русского народа.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22532" name="Диаграмма 3"/>
          <p:cNvGraphicFramePr>
            <a:graphicFrameLocks/>
          </p:cNvGraphicFramePr>
          <p:nvPr/>
        </p:nvGraphicFramePr>
        <p:xfrm>
          <a:off x="3873500" y="3162300"/>
          <a:ext cx="5165725" cy="3429000"/>
        </p:xfrm>
        <a:graphic>
          <a:graphicData uri="http://schemas.openxmlformats.org/presentationml/2006/ole">
            <p:oleObj spid="_x0000_s22532" r:id="rId4" imgW="5169856" imgH="3426249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e829_f91b014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51786" y="1988840"/>
            <a:ext cx="6492213" cy="48691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23850" y="260350"/>
            <a:ext cx="8496300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98 студентов четвертого курса на 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«В трудную минуту для родины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готовы ли вы встать на ее защиту?»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9% - ответили «Буду защищать до последнего вздоха, до последней капли крови».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13% - ответили «Не готовы».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18% - ответили «Не буду ее защищать».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8% - ответили не «Знаю».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3556" name="Диаграмма 2"/>
          <p:cNvGraphicFramePr>
            <a:graphicFrameLocks/>
          </p:cNvGraphicFramePr>
          <p:nvPr/>
        </p:nvGraphicFramePr>
        <p:xfrm>
          <a:off x="-50800" y="3017838"/>
          <a:ext cx="4757738" cy="3486150"/>
        </p:xfrm>
        <a:graphic>
          <a:graphicData uri="http://schemas.openxmlformats.org/presentationml/2006/ole">
            <p:oleObj spid="_x0000_s23556" r:id="rId4" imgW="4755292" imgH="3487214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693</Words>
  <Application>Microsoft Office PowerPoint</Application>
  <PresentationFormat>Экран (4:3)</PresentationFormat>
  <Paragraphs>61</Paragraphs>
  <Slides>12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Georgia</vt:lpstr>
      <vt:lpstr>Тема Office</vt:lpstr>
      <vt:lpstr>Диаграмма Microsoft Excel</vt:lpstr>
      <vt:lpstr>Слайд 1</vt:lpstr>
      <vt:lpstr>Что значит для современной молодежи Родина!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что я люблю свою Родину!</dc:title>
  <dc:creator>USER1</dc:creator>
  <cp:lastModifiedBy>Admin</cp:lastModifiedBy>
  <cp:revision>30</cp:revision>
  <dcterms:created xsi:type="dcterms:W3CDTF">2013-01-09T07:03:51Z</dcterms:created>
  <dcterms:modified xsi:type="dcterms:W3CDTF">2017-03-31T04:57:23Z</dcterms:modified>
</cp:coreProperties>
</file>