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7" r:id="rId3"/>
    <p:sldId id="272" r:id="rId4"/>
    <p:sldId id="271" r:id="rId5"/>
    <p:sldId id="292" r:id="rId6"/>
    <p:sldId id="287" r:id="rId7"/>
    <p:sldId id="270" r:id="rId8"/>
    <p:sldId id="281" r:id="rId9"/>
    <p:sldId id="282" r:id="rId10"/>
    <p:sldId id="295" r:id="rId11"/>
    <p:sldId id="280" r:id="rId12"/>
    <p:sldId id="288" r:id="rId13"/>
    <p:sldId id="259" r:id="rId14"/>
    <p:sldId id="276" r:id="rId15"/>
    <p:sldId id="275" r:id="rId16"/>
    <p:sldId id="260" r:id="rId17"/>
    <p:sldId id="283" r:id="rId18"/>
    <p:sldId id="261" r:id="rId19"/>
    <p:sldId id="290" r:id="rId20"/>
    <p:sldId id="284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Rg st="1" end="19"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94" d="100"/>
          <a:sy n="94" d="100"/>
        </p:scale>
        <p:origin x="-3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16023-DB01-494A-B3B1-195AFA0FBEA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5680F5-C439-434C-AF11-BFEFD189120C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Нарушение социальной адаптации</a:t>
          </a:r>
          <a:endParaRPr lang="ru-RU" sz="2000" dirty="0"/>
        </a:p>
      </dgm:t>
    </dgm:pt>
    <dgm:pt modelId="{E43FFC1B-854A-4456-82C4-ECB0945FC7E0}" type="parTrans" cxnId="{FDF0FA1F-3440-4996-8886-F1811A1C4E52}">
      <dgm:prSet/>
      <dgm:spPr/>
      <dgm:t>
        <a:bodyPr/>
        <a:lstStyle/>
        <a:p>
          <a:endParaRPr lang="ru-RU" dirty="0"/>
        </a:p>
      </dgm:t>
    </dgm:pt>
    <dgm:pt modelId="{F8E22E62-55A1-48C5-A576-CECD04AE9299}" type="sibTrans" cxnId="{FDF0FA1F-3440-4996-8886-F1811A1C4E52}">
      <dgm:prSet/>
      <dgm:spPr/>
      <dgm:t>
        <a:bodyPr/>
        <a:lstStyle/>
        <a:p>
          <a:endParaRPr lang="ru-RU"/>
        </a:p>
      </dgm:t>
    </dgm:pt>
    <dgm:pt modelId="{A3ADEC2C-D238-4117-9DB1-5544D933C9C1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Стереотипность поведения</a:t>
          </a:r>
          <a:endParaRPr lang="ru-RU" sz="2000" dirty="0"/>
        </a:p>
      </dgm:t>
    </dgm:pt>
    <dgm:pt modelId="{9316B85F-688D-4272-B8D0-0F62D4000664}" type="parTrans" cxnId="{6EF0177F-25EC-45EF-98D7-DC2DF0BF5CB5}">
      <dgm:prSet/>
      <dgm:spPr/>
      <dgm:t>
        <a:bodyPr/>
        <a:lstStyle/>
        <a:p>
          <a:endParaRPr lang="ru-RU" dirty="0"/>
        </a:p>
      </dgm:t>
    </dgm:pt>
    <dgm:pt modelId="{E7A26E11-E939-4454-90B4-92461D66AC9C}" type="sibTrans" cxnId="{6EF0177F-25EC-45EF-98D7-DC2DF0BF5CB5}">
      <dgm:prSet/>
      <dgm:spPr/>
      <dgm:t>
        <a:bodyPr/>
        <a:lstStyle/>
        <a:p>
          <a:endParaRPr lang="ru-RU"/>
        </a:p>
      </dgm:t>
    </dgm:pt>
    <dgm:pt modelId="{15B45E44-419B-454C-9D75-D6D14D691F99}">
      <dgm:prSet phldrT="[Текст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Нарушения  в коммуникативной сфере</a:t>
          </a:r>
          <a:endParaRPr lang="ru-RU" sz="2000" dirty="0"/>
        </a:p>
      </dgm:t>
    </dgm:pt>
    <dgm:pt modelId="{6E7C1BEA-ECE6-4F0A-A87E-DFC8C967CEE5}" type="sibTrans" cxnId="{FB27D12B-8022-4F02-89FA-E3EBCB31DB76}">
      <dgm:prSet/>
      <dgm:spPr/>
      <dgm:t>
        <a:bodyPr/>
        <a:lstStyle/>
        <a:p>
          <a:endParaRPr lang="ru-RU"/>
        </a:p>
      </dgm:t>
    </dgm:pt>
    <dgm:pt modelId="{64FA9CB5-59F6-4384-8630-DE0E04E686C2}" type="parTrans" cxnId="{FB27D12B-8022-4F02-89FA-E3EBCB31DB76}">
      <dgm:prSet/>
      <dgm:spPr/>
      <dgm:t>
        <a:bodyPr/>
        <a:lstStyle/>
        <a:p>
          <a:endParaRPr lang="ru-RU" dirty="0"/>
        </a:p>
      </dgm:t>
    </dgm:pt>
    <dgm:pt modelId="{D522574F-D077-4459-8965-16D1FDB4D7CF}" type="pres">
      <dgm:prSet presAssocID="{25D16023-DB01-494A-B3B1-195AFA0FBEA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8393EB-2895-4ACD-A939-B5A23E1B717F}" type="pres">
      <dgm:prSet presAssocID="{25D16023-DB01-494A-B3B1-195AFA0FBEA1}" presName="cycle" presStyleCnt="0"/>
      <dgm:spPr/>
    </dgm:pt>
    <dgm:pt modelId="{4717A3C8-7542-46FD-B1AD-18B4D6F05D22}" type="pres">
      <dgm:prSet presAssocID="{25D16023-DB01-494A-B3B1-195AFA0FBEA1}" presName="centerShape" presStyleCnt="0"/>
      <dgm:spPr/>
    </dgm:pt>
    <dgm:pt modelId="{862FDA81-16EF-456A-8E2B-1D3272F4366C}" type="pres">
      <dgm:prSet presAssocID="{25D16023-DB01-494A-B3B1-195AFA0FBEA1}" presName="connSite" presStyleLbl="node1" presStyleIdx="0" presStyleCnt="4"/>
      <dgm:spPr/>
    </dgm:pt>
    <dgm:pt modelId="{F936A36B-80C4-438A-A0C5-4161C370CD26}" type="pres">
      <dgm:prSet presAssocID="{25D16023-DB01-494A-B3B1-195AFA0FBEA1}" presName="visible" presStyleLbl="node1" presStyleIdx="0" presStyleCnt="4" custScaleX="100518" custScaleY="105092" custLinFactNeighborX="363" custLinFactNeighborY="-110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45AE3C9E-77F6-41FA-9AF4-895DC1B1FE0E}" type="pres">
      <dgm:prSet presAssocID="{E43FFC1B-854A-4456-82C4-ECB0945FC7E0}" presName="Name25" presStyleLbl="parChTrans1D1" presStyleIdx="0" presStyleCnt="3"/>
      <dgm:spPr/>
      <dgm:t>
        <a:bodyPr/>
        <a:lstStyle/>
        <a:p>
          <a:endParaRPr lang="ru-RU"/>
        </a:p>
      </dgm:t>
    </dgm:pt>
    <dgm:pt modelId="{97AD5684-6EF4-4996-8EAE-147C8BA51D1D}" type="pres">
      <dgm:prSet presAssocID="{865680F5-C439-434C-AF11-BFEFD189120C}" presName="node" presStyleCnt="0"/>
      <dgm:spPr/>
    </dgm:pt>
    <dgm:pt modelId="{32434647-09B1-48AB-A08E-B4E678174968}" type="pres">
      <dgm:prSet presAssocID="{865680F5-C439-434C-AF11-BFEFD189120C}" presName="parentNode" presStyleLbl="node1" presStyleIdx="1" presStyleCnt="4" custScaleX="210253" custScaleY="96277" custLinFactX="17368" custLinFactNeighborX="100000" custLinFactNeighborY="11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48790-345E-41C4-A565-42BF077284A2}" type="pres">
      <dgm:prSet presAssocID="{865680F5-C439-434C-AF11-BFEFD189120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34C16-EB11-477B-92E9-D6F730B2D7A6}" type="pres">
      <dgm:prSet presAssocID="{64FA9CB5-59F6-4384-8630-DE0E04E686C2}" presName="Name25" presStyleLbl="parChTrans1D1" presStyleIdx="1" presStyleCnt="3"/>
      <dgm:spPr/>
      <dgm:t>
        <a:bodyPr/>
        <a:lstStyle/>
        <a:p>
          <a:endParaRPr lang="ru-RU"/>
        </a:p>
      </dgm:t>
    </dgm:pt>
    <dgm:pt modelId="{2B49E7A2-982F-4E51-8F86-B4E088067A33}" type="pres">
      <dgm:prSet presAssocID="{15B45E44-419B-454C-9D75-D6D14D691F99}" presName="node" presStyleCnt="0"/>
      <dgm:spPr/>
    </dgm:pt>
    <dgm:pt modelId="{26E9B854-843F-4E80-B133-5DE474570B59}" type="pres">
      <dgm:prSet presAssocID="{15B45E44-419B-454C-9D75-D6D14D691F99}" presName="parentNode" presStyleLbl="node1" presStyleIdx="2" presStyleCnt="4" custScaleX="190614" custScaleY="103126" custLinFactX="56528" custLinFactNeighborX="100000" custLinFactNeighborY="-16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12110-FE78-48BF-A228-0299300DAB09}" type="pres">
      <dgm:prSet presAssocID="{15B45E44-419B-454C-9D75-D6D14D691F9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FD7A5-67E4-49DA-B6ED-3C47BA3165F1}" type="pres">
      <dgm:prSet presAssocID="{9316B85F-688D-4272-B8D0-0F62D4000664}" presName="Name25" presStyleLbl="parChTrans1D1" presStyleIdx="2" presStyleCnt="3"/>
      <dgm:spPr/>
      <dgm:t>
        <a:bodyPr/>
        <a:lstStyle/>
        <a:p>
          <a:endParaRPr lang="ru-RU"/>
        </a:p>
      </dgm:t>
    </dgm:pt>
    <dgm:pt modelId="{9E8D7AB1-E032-4243-9C7F-C33FDEFCC274}" type="pres">
      <dgm:prSet presAssocID="{A3ADEC2C-D238-4117-9DB1-5544D933C9C1}" presName="node" presStyleCnt="0"/>
      <dgm:spPr/>
    </dgm:pt>
    <dgm:pt modelId="{5E260CC6-AD7D-4C59-9173-ED6CD897C945}" type="pres">
      <dgm:prSet presAssocID="{A3ADEC2C-D238-4117-9DB1-5544D933C9C1}" presName="parentNode" presStyleLbl="node1" presStyleIdx="3" presStyleCnt="4" custScaleX="212007" custScaleY="95950" custLinFactX="31758" custLinFactNeighborX="100000" custLinFactNeighborY="-28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1308C-7972-4CB3-B781-99C8AD55BA16}" type="pres">
      <dgm:prSet presAssocID="{A3ADEC2C-D238-4117-9DB1-5544D933C9C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0177F-25EC-45EF-98D7-DC2DF0BF5CB5}" srcId="{25D16023-DB01-494A-B3B1-195AFA0FBEA1}" destId="{A3ADEC2C-D238-4117-9DB1-5544D933C9C1}" srcOrd="2" destOrd="0" parTransId="{9316B85F-688D-4272-B8D0-0F62D4000664}" sibTransId="{E7A26E11-E939-4454-90B4-92461D66AC9C}"/>
    <dgm:cxn modelId="{FB27D12B-8022-4F02-89FA-E3EBCB31DB76}" srcId="{25D16023-DB01-494A-B3B1-195AFA0FBEA1}" destId="{15B45E44-419B-454C-9D75-D6D14D691F99}" srcOrd="1" destOrd="0" parTransId="{64FA9CB5-59F6-4384-8630-DE0E04E686C2}" sibTransId="{6E7C1BEA-ECE6-4F0A-A87E-DFC8C967CEE5}"/>
    <dgm:cxn modelId="{368CBA0A-5EDF-4C56-B47D-EFCFCF24F90D}" type="presOf" srcId="{A3ADEC2C-D238-4117-9DB1-5544D933C9C1}" destId="{5E260CC6-AD7D-4C59-9173-ED6CD897C945}" srcOrd="0" destOrd="0" presId="urn:microsoft.com/office/officeart/2005/8/layout/radial2"/>
    <dgm:cxn modelId="{02B65DC9-1324-4B1B-94DB-C66FA9CBDB2E}" type="presOf" srcId="{865680F5-C439-434C-AF11-BFEFD189120C}" destId="{32434647-09B1-48AB-A08E-B4E678174968}" srcOrd="0" destOrd="0" presId="urn:microsoft.com/office/officeart/2005/8/layout/radial2"/>
    <dgm:cxn modelId="{73A3CEE7-626B-4F2D-8198-77669F28A217}" type="presOf" srcId="{25D16023-DB01-494A-B3B1-195AFA0FBEA1}" destId="{D522574F-D077-4459-8965-16D1FDB4D7CF}" srcOrd="0" destOrd="0" presId="urn:microsoft.com/office/officeart/2005/8/layout/radial2"/>
    <dgm:cxn modelId="{06A06BC5-8CF5-4F60-8CA9-4FD5F15721EE}" type="presOf" srcId="{15B45E44-419B-454C-9D75-D6D14D691F99}" destId="{26E9B854-843F-4E80-B133-5DE474570B59}" srcOrd="0" destOrd="0" presId="urn:microsoft.com/office/officeart/2005/8/layout/radial2"/>
    <dgm:cxn modelId="{6D750963-BF8E-4298-862B-D4D6E0E74B63}" type="presOf" srcId="{E43FFC1B-854A-4456-82C4-ECB0945FC7E0}" destId="{45AE3C9E-77F6-41FA-9AF4-895DC1B1FE0E}" srcOrd="0" destOrd="0" presId="urn:microsoft.com/office/officeart/2005/8/layout/radial2"/>
    <dgm:cxn modelId="{20ED2B66-3E28-4880-80E1-B3814A4F2968}" type="presOf" srcId="{64FA9CB5-59F6-4384-8630-DE0E04E686C2}" destId="{CE334C16-EB11-477B-92E9-D6F730B2D7A6}" srcOrd="0" destOrd="0" presId="urn:microsoft.com/office/officeart/2005/8/layout/radial2"/>
    <dgm:cxn modelId="{5BD3B161-0D1B-43FE-AB37-4A18528D6008}" type="presOf" srcId="{9316B85F-688D-4272-B8D0-0F62D4000664}" destId="{0D3FD7A5-67E4-49DA-B6ED-3C47BA3165F1}" srcOrd="0" destOrd="0" presId="urn:microsoft.com/office/officeart/2005/8/layout/radial2"/>
    <dgm:cxn modelId="{FDF0FA1F-3440-4996-8886-F1811A1C4E52}" srcId="{25D16023-DB01-494A-B3B1-195AFA0FBEA1}" destId="{865680F5-C439-434C-AF11-BFEFD189120C}" srcOrd="0" destOrd="0" parTransId="{E43FFC1B-854A-4456-82C4-ECB0945FC7E0}" sibTransId="{F8E22E62-55A1-48C5-A576-CECD04AE9299}"/>
    <dgm:cxn modelId="{EF64EE3F-5211-407C-AADF-B0282DAC1424}" type="presParOf" srcId="{D522574F-D077-4459-8965-16D1FDB4D7CF}" destId="{CD8393EB-2895-4ACD-A939-B5A23E1B717F}" srcOrd="0" destOrd="0" presId="urn:microsoft.com/office/officeart/2005/8/layout/radial2"/>
    <dgm:cxn modelId="{8FE22DAC-8D46-479F-8F1E-08A93F54529C}" type="presParOf" srcId="{CD8393EB-2895-4ACD-A939-B5A23E1B717F}" destId="{4717A3C8-7542-46FD-B1AD-18B4D6F05D22}" srcOrd="0" destOrd="0" presId="urn:microsoft.com/office/officeart/2005/8/layout/radial2"/>
    <dgm:cxn modelId="{4A460D93-8C8F-45A6-95B2-A06ACD2DA066}" type="presParOf" srcId="{4717A3C8-7542-46FD-B1AD-18B4D6F05D22}" destId="{862FDA81-16EF-456A-8E2B-1D3272F4366C}" srcOrd="0" destOrd="0" presId="urn:microsoft.com/office/officeart/2005/8/layout/radial2"/>
    <dgm:cxn modelId="{73E04F48-2183-4F00-9873-460098DFE9E2}" type="presParOf" srcId="{4717A3C8-7542-46FD-B1AD-18B4D6F05D22}" destId="{F936A36B-80C4-438A-A0C5-4161C370CD26}" srcOrd="1" destOrd="0" presId="urn:microsoft.com/office/officeart/2005/8/layout/radial2"/>
    <dgm:cxn modelId="{72320D5C-839D-407D-8C67-0E4AFDD01B85}" type="presParOf" srcId="{CD8393EB-2895-4ACD-A939-B5A23E1B717F}" destId="{45AE3C9E-77F6-41FA-9AF4-895DC1B1FE0E}" srcOrd="1" destOrd="0" presId="urn:microsoft.com/office/officeart/2005/8/layout/radial2"/>
    <dgm:cxn modelId="{701C0FB5-2A5C-473B-B362-F0FF94130204}" type="presParOf" srcId="{CD8393EB-2895-4ACD-A939-B5A23E1B717F}" destId="{97AD5684-6EF4-4996-8EAE-147C8BA51D1D}" srcOrd="2" destOrd="0" presId="urn:microsoft.com/office/officeart/2005/8/layout/radial2"/>
    <dgm:cxn modelId="{41A9CCA7-DC36-403C-AA1C-335C5A8C8D1F}" type="presParOf" srcId="{97AD5684-6EF4-4996-8EAE-147C8BA51D1D}" destId="{32434647-09B1-48AB-A08E-B4E678174968}" srcOrd="0" destOrd="0" presId="urn:microsoft.com/office/officeart/2005/8/layout/radial2"/>
    <dgm:cxn modelId="{85329FE3-1ABA-45F0-939C-77DCA08A63BE}" type="presParOf" srcId="{97AD5684-6EF4-4996-8EAE-147C8BA51D1D}" destId="{B4E48790-345E-41C4-A565-42BF077284A2}" srcOrd="1" destOrd="0" presId="urn:microsoft.com/office/officeart/2005/8/layout/radial2"/>
    <dgm:cxn modelId="{AECB332D-F18A-4F56-8F42-2348A9F52B2C}" type="presParOf" srcId="{CD8393EB-2895-4ACD-A939-B5A23E1B717F}" destId="{CE334C16-EB11-477B-92E9-D6F730B2D7A6}" srcOrd="3" destOrd="0" presId="urn:microsoft.com/office/officeart/2005/8/layout/radial2"/>
    <dgm:cxn modelId="{FAEEA0B4-FA41-42A5-AB6D-4C3D29E8CC1C}" type="presParOf" srcId="{CD8393EB-2895-4ACD-A939-B5A23E1B717F}" destId="{2B49E7A2-982F-4E51-8F86-B4E088067A33}" srcOrd="4" destOrd="0" presId="urn:microsoft.com/office/officeart/2005/8/layout/radial2"/>
    <dgm:cxn modelId="{BABF9D57-5C66-47E1-AAE3-2DE15A11DC75}" type="presParOf" srcId="{2B49E7A2-982F-4E51-8F86-B4E088067A33}" destId="{26E9B854-843F-4E80-B133-5DE474570B59}" srcOrd="0" destOrd="0" presId="urn:microsoft.com/office/officeart/2005/8/layout/radial2"/>
    <dgm:cxn modelId="{CC13D5B1-1CA2-4AAC-BBE7-F4F61F49FF25}" type="presParOf" srcId="{2B49E7A2-982F-4E51-8F86-B4E088067A33}" destId="{83812110-FE78-48BF-A228-0299300DAB09}" srcOrd="1" destOrd="0" presId="urn:microsoft.com/office/officeart/2005/8/layout/radial2"/>
    <dgm:cxn modelId="{460D1234-F247-4AB8-96F8-823FB88970AE}" type="presParOf" srcId="{CD8393EB-2895-4ACD-A939-B5A23E1B717F}" destId="{0D3FD7A5-67E4-49DA-B6ED-3C47BA3165F1}" srcOrd="5" destOrd="0" presId="urn:microsoft.com/office/officeart/2005/8/layout/radial2"/>
    <dgm:cxn modelId="{8C584FF4-80DF-49B0-B799-B44AEBC760E1}" type="presParOf" srcId="{CD8393EB-2895-4ACD-A939-B5A23E1B717F}" destId="{9E8D7AB1-E032-4243-9C7F-C33FDEFCC274}" srcOrd="6" destOrd="0" presId="urn:microsoft.com/office/officeart/2005/8/layout/radial2"/>
    <dgm:cxn modelId="{417FEEC1-F17B-4BBE-AFD4-4D00955ADD92}" type="presParOf" srcId="{9E8D7AB1-E032-4243-9C7F-C33FDEFCC274}" destId="{5E260CC6-AD7D-4C59-9173-ED6CD897C945}" srcOrd="0" destOrd="0" presId="urn:microsoft.com/office/officeart/2005/8/layout/radial2"/>
    <dgm:cxn modelId="{C50C2FCC-6C87-4E59-B441-B40ACF7947F8}" type="presParOf" srcId="{9E8D7AB1-E032-4243-9C7F-C33FDEFCC274}" destId="{0461308C-7972-4CB3-B781-99C8AD55BA1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52465F-5C3E-4BBA-AB62-B8DD1B3809EE}" type="doc">
      <dgm:prSet loTypeId="urn:microsoft.com/office/officeart/2005/8/layout/radial5" loCatId="relationship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5B4D225-D4B7-41EB-A942-66D4442AAB86}">
      <dgm:prSet phldrT="[Текст]" custT="1"/>
      <dgm:spPr/>
      <dgm:t>
        <a:bodyPr/>
        <a:lstStyle/>
        <a:p>
          <a:pPr algn="ctr"/>
          <a:r>
            <a:rPr lang="ru-RU" sz="1600" dirty="0" smtClean="0"/>
            <a:t>Рассказывание</a:t>
          </a:r>
          <a:endParaRPr lang="ru-RU" sz="1600" dirty="0"/>
        </a:p>
      </dgm:t>
    </dgm:pt>
    <dgm:pt modelId="{41E9B35C-4413-4249-9E09-00E72C3AEB5D}" type="parTrans" cxnId="{1D1E2ACB-8CA3-4E15-AC66-7EBFC4A59D3C}">
      <dgm:prSet/>
      <dgm:spPr/>
      <dgm:t>
        <a:bodyPr/>
        <a:lstStyle/>
        <a:p>
          <a:pPr algn="ctr"/>
          <a:endParaRPr lang="ru-RU"/>
        </a:p>
      </dgm:t>
    </dgm:pt>
    <dgm:pt modelId="{69550B6E-D8A0-4003-AEC9-68DC2D48545E}" type="sibTrans" cxnId="{1D1E2ACB-8CA3-4E15-AC66-7EBFC4A59D3C}">
      <dgm:prSet/>
      <dgm:spPr/>
      <dgm:t>
        <a:bodyPr/>
        <a:lstStyle/>
        <a:p>
          <a:pPr algn="ctr"/>
          <a:endParaRPr lang="ru-RU"/>
        </a:p>
      </dgm:t>
    </dgm:pt>
    <dgm:pt modelId="{A3FBAB55-E827-4606-8585-AE60AB21C248}">
      <dgm:prSet phldrT="[Текст]" custT="1"/>
      <dgm:spPr/>
      <dgm:t>
        <a:bodyPr/>
        <a:lstStyle/>
        <a:p>
          <a:pPr algn="ctr"/>
          <a:r>
            <a:rPr lang="ru-RU" sz="1400" dirty="0" smtClean="0"/>
            <a:t>Игровая деятельность</a:t>
          </a:r>
          <a:endParaRPr lang="ru-RU" sz="1400" dirty="0"/>
        </a:p>
      </dgm:t>
    </dgm:pt>
    <dgm:pt modelId="{132B40C5-F817-4E08-A1B5-8194BC25CB4A}" type="parTrans" cxnId="{70F5DC19-80B1-46B2-A9DF-E70E438BEF28}">
      <dgm:prSet/>
      <dgm:spPr/>
      <dgm:t>
        <a:bodyPr/>
        <a:lstStyle/>
        <a:p>
          <a:pPr algn="ctr"/>
          <a:endParaRPr lang="ru-RU" dirty="0"/>
        </a:p>
      </dgm:t>
    </dgm:pt>
    <dgm:pt modelId="{44AD665B-2B75-4A21-B4C7-C93665292C35}" type="sibTrans" cxnId="{70F5DC19-80B1-46B2-A9DF-E70E438BEF28}">
      <dgm:prSet/>
      <dgm:spPr/>
      <dgm:t>
        <a:bodyPr/>
        <a:lstStyle/>
        <a:p>
          <a:pPr algn="ctr"/>
          <a:endParaRPr lang="ru-RU"/>
        </a:p>
      </dgm:t>
    </dgm:pt>
    <dgm:pt modelId="{502C4B72-AE25-401A-9144-1A8E2F370D5A}">
      <dgm:prSet phldrT="[Текст]" custT="1"/>
      <dgm:spPr/>
      <dgm:t>
        <a:bodyPr/>
        <a:lstStyle/>
        <a:p>
          <a:pPr algn="ctr"/>
          <a:r>
            <a:rPr lang="ru-RU" sz="1600" dirty="0" smtClean="0"/>
            <a:t>Инструкции</a:t>
          </a:r>
          <a:endParaRPr lang="ru-RU" sz="1600" dirty="0"/>
        </a:p>
      </dgm:t>
    </dgm:pt>
    <dgm:pt modelId="{DE8EAC42-55C7-4475-835B-FB49D74BE482}" type="parTrans" cxnId="{83D6243B-FAEC-41BF-8292-DE5AFB9581F6}">
      <dgm:prSet/>
      <dgm:spPr/>
      <dgm:t>
        <a:bodyPr/>
        <a:lstStyle/>
        <a:p>
          <a:pPr algn="ctr"/>
          <a:endParaRPr lang="ru-RU" dirty="0"/>
        </a:p>
      </dgm:t>
    </dgm:pt>
    <dgm:pt modelId="{6619B2C6-AF9A-4634-9E3C-A9173FEE5D32}" type="sibTrans" cxnId="{83D6243B-FAEC-41BF-8292-DE5AFB9581F6}">
      <dgm:prSet/>
      <dgm:spPr/>
      <dgm:t>
        <a:bodyPr/>
        <a:lstStyle/>
        <a:p>
          <a:pPr algn="ctr"/>
          <a:endParaRPr lang="ru-RU"/>
        </a:p>
      </dgm:t>
    </dgm:pt>
    <dgm:pt modelId="{866FA2AF-11CE-4624-B8ED-7C70DFEB5011}">
      <dgm:prSet phldrT="[Текст]" custT="1"/>
      <dgm:spPr/>
      <dgm:t>
        <a:bodyPr/>
        <a:lstStyle/>
        <a:p>
          <a:pPr algn="ctr"/>
          <a:r>
            <a:rPr lang="ru-RU" sz="1100" dirty="0" smtClean="0"/>
            <a:t>Конструирование</a:t>
          </a:r>
          <a:endParaRPr lang="ru-RU" sz="1100" dirty="0"/>
        </a:p>
      </dgm:t>
    </dgm:pt>
    <dgm:pt modelId="{53C16733-3499-4081-B6A1-AE577ED574DD}" type="parTrans" cxnId="{86B7FD9E-A50C-4A45-BADA-A292ABB9ECBB}">
      <dgm:prSet/>
      <dgm:spPr/>
      <dgm:t>
        <a:bodyPr/>
        <a:lstStyle/>
        <a:p>
          <a:pPr algn="ctr"/>
          <a:endParaRPr lang="ru-RU" dirty="0"/>
        </a:p>
      </dgm:t>
    </dgm:pt>
    <dgm:pt modelId="{11FA4293-B9E9-4572-9C49-44CBBE288243}" type="sibTrans" cxnId="{86B7FD9E-A50C-4A45-BADA-A292ABB9ECBB}">
      <dgm:prSet/>
      <dgm:spPr/>
      <dgm:t>
        <a:bodyPr/>
        <a:lstStyle/>
        <a:p>
          <a:pPr algn="ctr"/>
          <a:endParaRPr lang="ru-RU"/>
        </a:p>
      </dgm:t>
    </dgm:pt>
    <dgm:pt modelId="{BDF63DE4-6FA1-4429-A5FB-4DCBFB075131}">
      <dgm:prSet phldrT="[Текст]" custT="1"/>
      <dgm:spPr/>
      <dgm:t>
        <a:bodyPr/>
        <a:lstStyle/>
        <a:p>
          <a:pPr algn="ctr"/>
          <a:r>
            <a:rPr lang="ru-RU" sz="1600" dirty="0" smtClean="0"/>
            <a:t>Вопросы</a:t>
          </a:r>
          <a:endParaRPr lang="ru-RU" sz="1600" dirty="0"/>
        </a:p>
      </dgm:t>
    </dgm:pt>
    <dgm:pt modelId="{C68EA060-34CF-460C-9CB0-9A444BC9E347}" type="parTrans" cxnId="{829D93F7-BF37-427E-96F5-D81ED30C5F6C}">
      <dgm:prSet/>
      <dgm:spPr/>
      <dgm:t>
        <a:bodyPr/>
        <a:lstStyle/>
        <a:p>
          <a:pPr algn="ctr"/>
          <a:endParaRPr lang="ru-RU" dirty="0"/>
        </a:p>
      </dgm:t>
    </dgm:pt>
    <dgm:pt modelId="{6F95AC05-8565-463B-AB6A-EC0E4BEF2222}" type="sibTrans" cxnId="{829D93F7-BF37-427E-96F5-D81ED30C5F6C}">
      <dgm:prSet/>
      <dgm:spPr/>
      <dgm:t>
        <a:bodyPr/>
        <a:lstStyle/>
        <a:p>
          <a:pPr algn="ctr"/>
          <a:endParaRPr lang="ru-RU"/>
        </a:p>
      </dgm:t>
    </dgm:pt>
    <dgm:pt modelId="{F9303037-A52A-4926-AA15-1972FB7437B8}">
      <dgm:prSet/>
      <dgm:spPr/>
      <dgm:t>
        <a:bodyPr/>
        <a:lstStyle/>
        <a:p>
          <a:pPr algn="ctr"/>
          <a:r>
            <a:rPr lang="ru-RU" dirty="0" smtClean="0"/>
            <a:t>Приемы сенсорной стимуляции</a:t>
          </a:r>
          <a:endParaRPr lang="ru-RU" dirty="0"/>
        </a:p>
      </dgm:t>
    </dgm:pt>
    <dgm:pt modelId="{6ACDEC43-27FE-4AF3-AEDE-7820FCEBB21A}" type="parTrans" cxnId="{36C63C4B-D382-43C2-92BD-91C2DC18033C}">
      <dgm:prSet/>
      <dgm:spPr/>
      <dgm:t>
        <a:bodyPr/>
        <a:lstStyle/>
        <a:p>
          <a:pPr algn="ctr"/>
          <a:endParaRPr lang="ru-RU" dirty="0"/>
        </a:p>
      </dgm:t>
    </dgm:pt>
    <dgm:pt modelId="{F5683139-31C0-45B0-B25B-14C132DCE0F9}" type="sibTrans" cxnId="{36C63C4B-D382-43C2-92BD-91C2DC18033C}">
      <dgm:prSet/>
      <dgm:spPr/>
      <dgm:t>
        <a:bodyPr/>
        <a:lstStyle/>
        <a:p>
          <a:pPr algn="ctr"/>
          <a:endParaRPr lang="ru-RU"/>
        </a:p>
      </dgm:t>
    </dgm:pt>
    <dgm:pt modelId="{7687AE97-AA42-4778-BA8C-08969AD73264}">
      <dgm:prSet/>
      <dgm:spPr/>
      <dgm:t>
        <a:bodyPr/>
        <a:lstStyle/>
        <a:p>
          <a:pPr algn="ctr"/>
          <a:r>
            <a:rPr lang="ru-RU" dirty="0" smtClean="0"/>
            <a:t>Объяснения, показ</a:t>
          </a:r>
          <a:endParaRPr lang="ru-RU" dirty="0"/>
        </a:p>
      </dgm:t>
    </dgm:pt>
    <dgm:pt modelId="{0383E31A-15EE-4B13-B04E-EA23CAEA4210}" type="parTrans" cxnId="{0ABF1BC7-31C2-424A-BE30-16D01180DCB5}">
      <dgm:prSet/>
      <dgm:spPr/>
      <dgm:t>
        <a:bodyPr/>
        <a:lstStyle/>
        <a:p>
          <a:pPr algn="ctr"/>
          <a:endParaRPr lang="ru-RU" dirty="0"/>
        </a:p>
      </dgm:t>
    </dgm:pt>
    <dgm:pt modelId="{79C96E3F-879D-4933-81DE-46ED7966EF3F}" type="sibTrans" cxnId="{0ABF1BC7-31C2-424A-BE30-16D01180DCB5}">
      <dgm:prSet/>
      <dgm:spPr/>
      <dgm:t>
        <a:bodyPr/>
        <a:lstStyle/>
        <a:p>
          <a:pPr algn="ctr"/>
          <a:endParaRPr lang="ru-RU"/>
        </a:p>
      </dgm:t>
    </dgm:pt>
    <dgm:pt modelId="{DCC3654B-1686-4A8F-B446-B2DC373CBC6E}">
      <dgm:prSet/>
      <dgm:spPr/>
      <dgm:t>
        <a:bodyPr/>
        <a:lstStyle/>
        <a:p>
          <a:r>
            <a:rPr lang="ru-RU" dirty="0" smtClean="0"/>
            <a:t>Наглядность</a:t>
          </a:r>
          <a:endParaRPr lang="ru-RU" dirty="0"/>
        </a:p>
      </dgm:t>
    </dgm:pt>
    <dgm:pt modelId="{AD73ADD3-1CE0-470E-8C18-6F1023346D6E}" type="parTrans" cxnId="{808A617C-F05F-4E2C-B4B3-7FF3A4CEA5AB}">
      <dgm:prSet/>
      <dgm:spPr/>
      <dgm:t>
        <a:bodyPr/>
        <a:lstStyle/>
        <a:p>
          <a:endParaRPr lang="ru-RU" dirty="0"/>
        </a:p>
      </dgm:t>
    </dgm:pt>
    <dgm:pt modelId="{1F3AF4B0-AE0C-4FCA-A656-7152B66F7749}" type="sibTrans" cxnId="{808A617C-F05F-4E2C-B4B3-7FF3A4CEA5AB}">
      <dgm:prSet/>
      <dgm:spPr/>
      <dgm:t>
        <a:bodyPr/>
        <a:lstStyle/>
        <a:p>
          <a:endParaRPr lang="ru-RU"/>
        </a:p>
      </dgm:t>
    </dgm:pt>
    <dgm:pt modelId="{DB4835F3-2B1E-4FB5-BC09-E57A0B0DDF36}" type="pres">
      <dgm:prSet presAssocID="{CE52465F-5C3E-4BBA-AB62-B8DD1B3809E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B8ABCB-F08F-404B-961F-ABAC582BC383}" type="pres">
      <dgm:prSet presAssocID="{55B4D225-D4B7-41EB-A942-66D4442AAB86}" presName="centerShape" presStyleLbl="node0" presStyleIdx="0" presStyleCnt="1" custScaleX="119293" custScaleY="107931"/>
      <dgm:spPr/>
      <dgm:t>
        <a:bodyPr/>
        <a:lstStyle/>
        <a:p>
          <a:endParaRPr lang="ru-RU"/>
        </a:p>
      </dgm:t>
    </dgm:pt>
    <dgm:pt modelId="{13A9C82D-B8A6-4AE5-A01B-E622DE1D0396}" type="pres">
      <dgm:prSet presAssocID="{132B40C5-F817-4E08-A1B5-8194BC25CB4A}" presName="parTrans" presStyleLbl="sibTrans2D1" presStyleIdx="0" presStyleCnt="7"/>
      <dgm:spPr/>
      <dgm:t>
        <a:bodyPr/>
        <a:lstStyle/>
        <a:p>
          <a:endParaRPr lang="ru-RU"/>
        </a:p>
      </dgm:t>
    </dgm:pt>
    <dgm:pt modelId="{C3C1BD03-BBF0-42CE-8670-799E376857AE}" type="pres">
      <dgm:prSet presAssocID="{132B40C5-F817-4E08-A1B5-8194BC25CB4A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FE580C4D-5EA2-4803-8233-71979E3FE011}" type="pres">
      <dgm:prSet presAssocID="{A3FBAB55-E827-4606-8585-AE60AB21C24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2921D-35FB-41F2-98C5-03C20DC49836}" type="pres">
      <dgm:prSet presAssocID="{DE8EAC42-55C7-4475-835B-FB49D74BE482}" presName="parTrans" presStyleLbl="sibTrans2D1" presStyleIdx="1" presStyleCnt="7"/>
      <dgm:spPr/>
      <dgm:t>
        <a:bodyPr/>
        <a:lstStyle/>
        <a:p>
          <a:endParaRPr lang="ru-RU"/>
        </a:p>
      </dgm:t>
    </dgm:pt>
    <dgm:pt modelId="{273A5EE6-3476-4BE3-9729-AE556C4DB400}" type="pres">
      <dgm:prSet presAssocID="{DE8EAC42-55C7-4475-835B-FB49D74BE482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563C9670-613C-4686-9402-A0EC29B9A1CD}" type="pres">
      <dgm:prSet presAssocID="{502C4B72-AE25-401A-9144-1A8E2F370D5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E92BC-808A-4A61-B640-C7CFF342516D}" type="pres">
      <dgm:prSet presAssocID="{53C16733-3499-4081-B6A1-AE577ED574DD}" presName="parTrans" presStyleLbl="sibTrans2D1" presStyleIdx="2" presStyleCnt="7"/>
      <dgm:spPr/>
      <dgm:t>
        <a:bodyPr/>
        <a:lstStyle/>
        <a:p>
          <a:endParaRPr lang="ru-RU"/>
        </a:p>
      </dgm:t>
    </dgm:pt>
    <dgm:pt modelId="{73DE6546-3FEB-4473-96C8-E36BED41C654}" type="pres">
      <dgm:prSet presAssocID="{53C16733-3499-4081-B6A1-AE577ED574DD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78441E79-8AC3-4E7B-86CB-38178EB46920}" type="pres">
      <dgm:prSet presAssocID="{866FA2AF-11CE-4624-B8ED-7C70DFEB501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176A5-5AA8-4DD3-8BC8-99EC22962A22}" type="pres">
      <dgm:prSet presAssocID="{6ACDEC43-27FE-4AF3-AEDE-7820FCEBB21A}" presName="parTrans" presStyleLbl="sibTrans2D1" presStyleIdx="3" presStyleCnt="7"/>
      <dgm:spPr/>
      <dgm:t>
        <a:bodyPr/>
        <a:lstStyle/>
        <a:p>
          <a:endParaRPr lang="ru-RU"/>
        </a:p>
      </dgm:t>
    </dgm:pt>
    <dgm:pt modelId="{5BF30F15-D025-4BF5-955C-4FEB9E2B24E5}" type="pres">
      <dgm:prSet presAssocID="{6ACDEC43-27FE-4AF3-AEDE-7820FCEBB21A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A10A4E5A-F0FB-48CC-A345-5875EE4D3A19}" type="pres">
      <dgm:prSet presAssocID="{F9303037-A52A-4926-AA15-1972FB7437B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004C7-1E4E-462E-A940-AA7DF73A8D59}" type="pres">
      <dgm:prSet presAssocID="{0383E31A-15EE-4B13-B04E-EA23CAEA4210}" presName="parTrans" presStyleLbl="sibTrans2D1" presStyleIdx="4" presStyleCnt="7"/>
      <dgm:spPr/>
      <dgm:t>
        <a:bodyPr/>
        <a:lstStyle/>
        <a:p>
          <a:endParaRPr lang="ru-RU"/>
        </a:p>
      </dgm:t>
    </dgm:pt>
    <dgm:pt modelId="{11156D9E-6E30-4FD2-BEA4-AA4C51D4E3EF}" type="pres">
      <dgm:prSet presAssocID="{0383E31A-15EE-4B13-B04E-EA23CAEA4210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F90F98E7-A58A-4C35-9D1D-B2AF2A237D45}" type="pres">
      <dgm:prSet presAssocID="{7687AE97-AA42-4778-BA8C-08969AD7326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2358E-4128-4432-B3A4-4AA4E46E28F4}" type="pres">
      <dgm:prSet presAssocID="{C68EA060-34CF-460C-9CB0-9A444BC9E347}" presName="parTrans" presStyleLbl="sibTrans2D1" presStyleIdx="5" presStyleCnt="7"/>
      <dgm:spPr/>
      <dgm:t>
        <a:bodyPr/>
        <a:lstStyle/>
        <a:p>
          <a:endParaRPr lang="ru-RU"/>
        </a:p>
      </dgm:t>
    </dgm:pt>
    <dgm:pt modelId="{552CA26A-A2BE-4243-B92B-0E4F9FD9C607}" type="pres">
      <dgm:prSet presAssocID="{C68EA060-34CF-460C-9CB0-9A444BC9E347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635FEE00-9E8F-4FA4-873D-ACB8C6C27D77}" type="pres">
      <dgm:prSet presAssocID="{BDF63DE4-6FA1-4429-A5FB-4DCBFB07513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A00A1-9FA1-44BB-B847-3A1265E19104}" type="pres">
      <dgm:prSet presAssocID="{AD73ADD3-1CE0-470E-8C18-6F1023346D6E}" presName="parTrans" presStyleLbl="sibTrans2D1" presStyleIdx="6" presStyleCnt="7"/>
      <dgm:spPr/>
      <dgm:t>
        <a:bodyPr/>
        <a:lstStyle/>
        <a:p>
          <a:endParaRPr lang="ru-RU"/>
        </a:p>
      </dgm:t>
    </dgm:pt>
    <dgm:pt modelId="{2ADE369F-AFFE-49A8-AA7B-62752D71F8EF}" type="pres">
      <dgm:prSet presAssocID="{AD73ADD3-1CE0-470E-8C18-6F1023346D6E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0B5F1B17-4198-4D0D-8390-600696FAA1A3}" type="pres">
      <dgm:prSet presAssocID="{DCC3654B-1686-4A8F-B446-B2DC373CBC6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C63C4B-D382-43C2-92BD-91C2DC18033C}" srcId="{55B4D225-D4B7-41EB-A942-66D4442AAB86}" destId="{F9303037-A52A-4926-AA15-1972FB7437B8}" srcOrd="3" destOrd="0" parTransId="{6ACDEC43-27FE-4AF3-AEDE-7820FCEBB21A}" sibTransId="{F5683139-31C0-45B0-B25B-14C132DCE0F9}"/>
    <dgm:cxn modelId="{B222F6D3-97A6-43CF-A9F0-01B6DBC768B3}" type="presOf" srcId="{DE8EAC42-55C7-4475-835B-FB49D74BE482}" destId="{273A5EE6-3476-4BE3-9729-AE556C4DB400}" srcOrd="1" destOrd="0" presId="urn:microsoft.com/office/officeart/2005/8/layout/radial5"/>
    <dgm:cxn modelId="{F5427E64-AB60-4E99-928A-062AC2FFF0E7}" type="presOf" srcId="{53C16733-3499-4081-B6A1-AE577ED574DD}" destId="{97AE92BC-808A-4A61-B640-C7CFF342516D}" srcOrd="0" destOrd="0" presId="urn:microsoft.com/office/officeart/2005/8/layout/radial5"/>
    <dgm:cxn modelId="{17F3F2F1-DEFD-4C8D-9189-07512C06B1E1}" type="presOf" srcId="{0383E31A-15EE-4B13-B04E-EA23CAEA4210}" destId="{11156D9E-6E30-4FD2-BEA4-AA4C51D4E3EF}" srcOrd="1" destOrd="0" presId="urn:microsoft.com/office/officeart/2005/8/layout/radial5"/>
    <dgm:cxn modelId="{1D1E2ACB-8CA3-4E15-AC66-7EBFC4A59D3C}" srcId="{CE52465F-5C3E-4BBA-AB62-B8DD1B3809EE}" destId="{55B4D225-D4B7-41EB-A942-66D4442AAB86}" srcOrd="0" destOrd="0" parTransId="{41E9B35C-4413-4249-9E09-00E72C3AEB5D}" sibTransId="{69550B6E-D8A0-4003-AEC9-68DC2D48545E}"/>
    <dgm:cxn modelId="{7F2D0D55-9BBA-4ECF-B2DD-D72327DDF265}" type="presOf" srcId="{CE52465F-5C3E-4BBA-AB62-B8DD1B3809EE}" destId="{DB4835F3-2B1E-4FB5-BC09-E57A0B0DDF36}" srcOrd="0" destOrd="0" presId="urn:microsoft.com/office/officeart/2005/8/layout/radial5"/>
    <dgm:cxn modelId="{F050B96C-68F7-438D-A511-DA9ABE1FAB2F}" type="presOf" srcId="{0383E31A-15EE-4B13-B04E-EA23CAEA4210}" destId="{E2E004C7-1E4E-462E-A940-AA7DF73A8D59}" srcOrd="0" destOrd="0" presId="urn:microsoft.com/office/officeart/2005/8/layout/radial5"/>
    <dgm:cxn modelId="{5E81CD1F-68C7-4605-81A1-EBDD808873F9}" type="presOf" srcId="{7687AE97-AA42-4778-BA8C-08969AD73264}" destId="{F90F98E7-A58A-4C35-9D1D-B2AF2A237D45}" srcOrd="0" destOrd="0" presId="urn:microsoft.com/office/officeart/2005/8/layout/radial5"/>
    <dgm:cxn modelId="{0ABF1BC7-31C2-424A-BE30-16D01180DCB5}" srcId="{55B4D225-D4B7-41EB-A942-66D4442AAB86}" destId="{7687AE97-AA42-4778-BA8C-08969AD73264}" srcOrd="4" destOrd="0" parTransId="{0383E31A-15EE-4B13-B04E-EA23CAEA4210}" sibTransId="{79C96E3F-879D-4933-81DE-46ED7966EF3F}"/>
    <dgm:cxn modelId="{41E7ADB5-CA16-44FB-A1CE-DDDF656C5E38}" type="presOf" srcId="{AD73ADD3-1CE0-470E-8C18-6F1023346D6E}" destId="{2ADE369F-AFFE-49A8-AA7B-62752D71F8EF}" srcOrd="1" destOrd="0" presId="urn:microsoft.com/office/officeart/2005/8/layout/radial5"/>
    <dgm:cxn modelId="{C4E03C43-B0A6-424A-8784-A214BBEA9E83}" type="presOf" srcId="{DE8EAC42-55C7-4475-835B-FB49D74BE482}" destId="{21D2921D-35FB-41F2-98C5-03C20DC49836}" srcOrd="0" destOrd="0" presId="urn:microsoft.com/office/officeart/2005/8/layout/radial5"/>
    <dgm:cxn modelId="{2146DB76-E3F4-41C6-B637-ABD41F2A54CC}" type="presOf" srcId="{6ACDEC43-27FE-4AF3-AEDE-7820FCEBB21A}" destId="{CAD176A5-5AA8-4DD3-8BC8-99EC22962A22}" srcOrd="0" destOrd="0" presId="urn:microsoft.com/office/officeart/2005/8/layout/radial5"/>
    <dgm:cxn modelId="{A71C1DD9-897C-4BD4-A3F6-991337830E24}" type="presOf" srcId="{6ACDEC43-27FE-4AF3-AEDE-7820FCEBB21A}" destId="{5BF30F15-D025-4BF5-955C-4FEB9E2B24E5}" srcOrd="1" destOrd="0" presId="urn:microsoft.com/office/officeart/2005/8/layout/radial5"/>
    <dgm:cxn modelId="{70F5DC19-80B1-46B2-A9DF-E70E438BEF28}" srcId="{55B4D225-D4B7-41EB-A942-66D4442AAB86}" destId="{A3FBAB55-E827-4606-8585-AE60AB21C248}" srcOrd="0" destOrd="0" parTransId="{132B40C5-F817-4E08-A1B5-8194BC25CB4A}" sibTransId="{44AD665B-2B75-4A21-B4C7-C93665292C35}"/>
    <dgm:cxn modelId="{1F7FC424-9EA8-413D-BE91-0D3F1D4FC499}" type="presOf" srcId="{BDF63DE4-6FA1-4429-A5FB-4DCBFB075131}" destId="{635FEE00-9E8F-4FA4-873D-ACB8C6C27D77}" srcOrd="0" destOrd="0" presId="urn:microsoft.com/office/officeart/2005/8/layout/radial5"/>
    <dgm:cxn modelId="{808A617C-F05F-4E2C-B4B3-7FF3A4CEA5AB}" srcId="{55B4D225-D4B7-41EB-A942-66D4442AAB86}" destId="{DCC3654B-1686-4A8F-B446-B2DC373CBC6E}" srcOrd="6" destOrd="0" parTransId="{AD73ADD3-1CE0-470E-8C18-6F1023346D6E}" sibTransId="{1F3AF4B0-AE0C-4FCA-A656-7152B66F7749}"/>
    <dgm:cxn modelId="{829D93F7-BF37-427E-96F5-D81ED30C5F6C}" srcId="{55B4D225-D4B7-41EB-A942-66D4442AAB86}" destId="{BDF63DE4-6FA1-4429-A5FB-4DCBFB075131}" srcOrd="5" destOrd="0" parTransId="{C68EA060-34CF-460C-9CB0-9A444BC9E347}" sibTransId="{6F95AC05-8565-463B-AB6A-EC0E4BEF2222}"/>
    <dgm:cxn modelId="{86B7FD9E-A50C-4A45-BADA-A292ABB9ECBB}" srcId="{55B4D225-D4B7-41EB-A942-66D4442AAB86}" destId="{866FA2AF-11CE-4624-B8ED-7C70DFEB5011}" srcOrd="2" destOrd="0" parTransId="{53C16733-3499-4081-B6A1-AE577ED574DD}" sibTransId="{11FA4293-B9E9-4572-9C49-44CBBE288243}"/>
    <dgm:cxn modelId="{053B69B8-064C-4732-A870-08E644A77B1F}" type="presOf" srcId="{C68EA060-34CF-460C-9CB0-9A444BC9E347}" destId="{552CA26A-A2BE-4243-B92B-0E4F9FD9C607}" srcOrd="1" destOrd="0" presId="urn:microsoft.com/office/officeart/2005/8/layout/radial5"/>
    <dgm:cxn modelId="{51187BC0-DB09-4C42-A842-269CDE557234}" type="presOf" srcId="{DCC3654B-1686-4A8F-B446-B2DC373CBC6E}" destId="{0B5F1B17-4198-4D0D-8390-600696FAA1A3}" srcOrd="0" destOrd="0" presId="urn:microsoft.com/office/officeart/2005/8/layout/radial5"/>
    <dgm:cxn modelId="{82CCAFFA-C5CC-4A38-88FD-BC82AD7F5677}" type="presOf" srcId="{A3FBAB55-E827-4606-8585-AE60AB21C248}" destId="{FE580C4D-5EA2-4803-8233-71979E3FE011}" srcOrd="0" destOrd="0" presId="urn:microsoft.com/office/officeart/2005/8/layout/radial5"/>
    <dgm:cxn modelId="{83D6243B-FAEC-41BF-8292-DE5AFB9581F6}" srcId="{55B4D225-D4B7-41EB-A942-66D4442AAB86}" destId="{502C4B72-AE25-401A-9144-1A8E2F370D5A}" srcOrd="1" destOrd="0" parTransId="{DE8EAC42-55C7-4475-835B-FB49D74BE482}" sibTransId="{6619B2C6-AF9A-4634-9E3C-A9173FEE5D32}"/>
    <dgm:cxn modelId="{B70CB0BD-5000-4F03-B1A0-52ABE8A428DC}" type="presOf" srcId="{132B40C5-F817-4E08-A1B5-8194BC25CB4A}" destId="{13A9C82D-B8A6-4AE5-A01B-E622DE1D0396}" srcOrd="0" destOrd="0" presId="urn:microsoft.com/office/officeart/2005/8/layout/radial5"/>
    <dgm:cxn modelId="{27986749-64A8-4B85-8EB3-DFCCCDF1E9A6}" type="presOf" srcId="{55B4D225-D4B7-41EB-A942-66D4442AAB86}" destId="{40B8ABCB-F08F-404B-961F-ABAC582BC383}" srcOrd="0" destOrd="0" presId="urn:microsoft.com/office/officeart/2005/8/layout/radial5"/>
    <dgm:cxn modelId="{8DCF280C-36D1-4713-8985-CFA618AF7B39}" type="presOf" srcId="{132B40C5-F817-4E08-A1B5-8194BC25CB4A}" destId="{C3C1BD03-BBF0-42CE-8670-799E376857AE}" srcOrd="1" destOrd="0" presId="urn:microsoft.com/office/officeart/2005/8/layout/radial5"/>
    <dgm:cxn modelId="{86D4B862-755E-43EE-94C0-B391EB10895F}" type="presOf" srcId="{AD73ADD3-1CE0-470E-8C18-6F1023346D6E}" destId="{A98A00A1-9FA1-44BB-B847-3A1265E19104}" srcOrd="0" destOrd="0" presId="urn:microsoft.com/office/officeart/2005/8/layout/radial5"/>
    <dgm:cxn modelId="{6A5CD579-5182-42D1-99AE-662F5E510DA8}" type="presOf" srcId="{F9303037-A52A-4926-AA15-1972FB7437B8}" destId="{A10A4E5A-F0FB-48CC-A345-5875EE4D3A19}" srcOrd="0" destOrd="0" presId="urn:microsoft.com/office/officeart/2005/8/layout/radial5"/>
    <dgm:cxn modelId="{75F2CF28-04BA-42E2-80E3-D8478A503B85}" type="presOf" srcId="{502C4B72-AE25-401A-9144-1A8E2F370D5A}" destId="{563C9670-613C-4686-9402-A0EC29B9A1CD}" srcOrd="0" destOrd="0" presId="urn:microsoft.com/office/officeart/2005/8/layout/radial5"/>
    <dgm:cxn modelId="{406824DA-6C79-4C97-A699-9BDC0619136A}" type="presOf" srcId="{53C16733-3499-4081-B6A1-AE577ED574DD}" destId="{73DE6546-3FEB-4473-96C8-E36BED41C654}" srcOrd="1" destOrd="0" presId="urn:microsoft.com/office/officeart/2005/8/layout/radial5"/>
    <dgm:cxn modelId="{71F605CB-B06A-4DCE-B342-558ACCCBFCE7}" type="presOf" srcId="{866FA2AF-11CE-4624-B8ED-7C70DFEB5011}" destId="{78441E79-8AC3-4E7B-86CB-38178EB46920}" srcOrd="0" destOrd="0" presId="urn:microsoft.com/office/officeart/2005/8/layout/radial5"/>
    <dgm:cxn modelId="{B0027DD7-CD6B-4943-909C-446729B82CCD}" type="presOf" srcId="{C68EA060-34CF-460C-9CB0-9A444BC9E347}" destId="{E462358E-4128-4432-B3A4-4AA4E46E28F4}" srcOrd="0" destOrd="0" presId="urn:microsoft.com/office/officeart/2005/8/layout/radial5"/>
    <dgm:cxn modelId="{C7C2B7CB-AD94-4495-B587-11368A6AA476}" type="presParOf" srcId="{DB4835F3-2B1E-4FB5-BC09-E57A0B0DDF36}" destId="{40B8ABCB-F08F-404B-961F-ABAC582BC383}" srcOrd="0" destOrd="0" presId="urn:microsoft.com/office/officeart/2005/8/layout/radial5"/>
    <dgm:cxn modelId="{63673BA0-24CB-44CC-BF14-771BA1678C11}" type="presParOf" srcId="{DB4835F3-2B1E-4FB5-BC09-E57A0B0DDF36}" destId="{13A9C82D-B8A6-4AE5-A01B-E622DE1D0396}" srcOrd="1" destOrd="0" presId="urn:microsoft.com/office/officeart/2005/8/layout/radial5"/>
    <dgm:cxn modelId="{CB0197CF-8F76-496D-89D8-63FE8CC3FFB7}" type="presParOf" srcId="{13A9C82D-B8A6-4AE5-A01B-E622DE1D0396}" destId="{C3C1BD03-BBF0-42CE-8670-799E376857AE}" srcOrd="0" destOrd="0" presId="urn:microsoft.com/office/officeart/2005/8/layout/radial5"/>
    <dgm:cxn modelId="{D48D5406-F156-4F25-96DE-556137C9491D}" type="presParOf" srcId="{DB4835F3-2B1E-4FB5-BC09-E57A0B0DDF36}" destId="{FE580C4D-5EA2-4803-8233-71979E3FE011}" srcOrd="2" destOrd="0" presId="urn:microsoft.com/office/officeart/2005/8/layout/radial5"/>
    <dgm:cxn modelId="{45452E3A-141B-4D87-ABDE-867425E68986}" type="presParOf" srcId="{DB4835F3-2B1E-4FB5-BC09-E57A0B0DDF36}" destId="{21D2921D-35FB-41F2-98C5-03C20DC49836}" srcOrd="3" destOrd="0" presId="urn:microsoft.com/office/officeart/2005/8/layout/radial5"/>
    <dgm:cxn modelId="{A28107F9-C673-4120-A78C-A899183431CE}" type="presParOf" srcId="{21D2921D-35FB-41F2-98C5-03C20DC49836}" destId="{273A5EE6-3476-4BE3-9729-AE556C4DB400}" srcOrd="0" destOrd="0" presId="urn:microsoft.com/office/officeart/2005/8/layout/radial5"/>
    <dgm:cxn modelId="{C78F2B34-07F0-47A2-8027-CCAA7A3F35DB}" type="presParOf" srcId="{DB4835F3-2B1E-4FB5-BC09-E57A0B0DDF36}" destId="{563C9670-613C-4686-9402-A0EC29B9A1CD}" srcOrd="4" destOrd="0" presId="urn:microsoft.com/office/officeart/2005/8/layout/radial5"/>
    <dgm:cxn modelId="{A610DE71-1E15-4585-9B28-FC12461ABD57}" type="presParOf" srcId="{DB4835F3-2B1E-4FB5-BC09-E57A0B0DDF36}" destId="{97AE92BC-808A-4A61-B640-C7CFF342516D}" srcOrd="5" destOrd="0" presId="urn:microsoft.com/office/officeart/2005/8/layout/radial5"/>
    <dgm:cxn modelId="{3B7977E3-1F3F-45D7-A14F-2A93A881EB01}" type="presParOf" srcId="{97AE92BC-808A-4A61-B640-C7CFF342516D}" destId="{73DE6546-3FEB-4473-96C8-E36BED41C654}" srcOrd="0" destOrd="0" presId="urn:microsoft.com/office/officeart/2005/8/layout/radial5"/>
    <dgm:cxn modelId="{D585B66D-BE99-4FA4-9B28-7F3E1A91E823}" type="presParOf" srcId="{DB4835F3-2B1E-4FB5-BC09-E57A0B0DDF36}" destId="{78441E79-8AC3-4E7B-86CB-38178EB46920}" srcOrd="6" destOrd="0" presId="urn:microsoft.com/office/officeart/2005/8/layout/radial5"/>
    <dgm:cxn modelId="{DEF69699-0262-4121-8228-167A3118932C}" type="presParOf" srcId="{DB4835F3-2B1E-4FB5-BC09-E57A0B0DDF36}" destId="{CAD176A5-5AA8-4DD3-8BC8-99EC22962A22}" srcOrd="7" destOrd="0" presId="urn:microsoft.com/office/officeart/2005/8/layout/radial5"/>
    <dgm:cxn modelId="{7F5F5ED4-A2D1-423E-A231-C1553CD274AE}" type="presParOf" srcId="{CAD176A5-5AA8-4DD3-8BC8-99EC22962A22}" destId="{5BF30F15-D025-4BF5-955C-4FEB9E2B24E5}" srcOrd="0" destOrd="0" presId="urn:microsoft.com/office/officeart/2005/8/layout/radial5"/>
    <dgm:cxn modelId="{2438AF82-BD83-4600-969C-AA09423DCB2B}" type="presParOf" srcId="{DB4835F3-2B1E-4FB5-BC09-E57A0B0DDF36}" destId="{A10A4E5A-F0FB-48CC-A345-5875EE4D3A19}" srcOrd="8" destOrd="0" presId="urn:microsoft.com/office/officeart/2005/8/layout/radial5"/>
    <dgm:cxn modelId="{6E44BF4E-86BD-4383-849F-9F52C26BF323}" type="presParOf" srcId="{DB4835F3-2B1E-4FB5-BC09-E57A0B0DDF36}" destId="{E2E004C7-1E4E-462E-A940-AA7DF73A8D59}" srcOrd="9" destOrd="0" presId="urn:microsoft.com/office/officeart/2005/8/layout/radial5"/>
    <dgm:cxn modelId="{B8178A08-19E9-4B38-B54C-33964ABEF9DB}" type="presParOf" srcId="{E2E004C7-1E4E-462E-A940-AA7DF73A8D59}" destId="{11156D9E-6E30-4FD2-BEA4-AA4C51D4E3EF}" srcOrd="0" destOrd="0" presId="urn:microsoft.com/office/officeart/2005/8/layout/radial5"/>
    <dgm:cxn modelId="{362B6772-2F10-4804-B67F-1A74A771E5ED}" type="presParOf" srcId="{DB4835F3-2B1E-4FB5-BC09-E57A0B0DDF36}" destId="{F90F98E7-A58A-4C35-9D1D-B2AF2A237D45}" srcOrd="10" destOrd="0" presId="urn:microsoft.com/office/officeart/2005/8/layout/radial5"/>
    <dgm:cxn modelId="{67BC459A-DD83-43E6-AA30-C2EA649C69F1}" type="presParOf" srcId="{DB4835F3-2B1E-4FB5-BC09-E57A0B0DDF36}" destId="{E462358E-4128-4432-B3A4-4AA4E46E28F4}" srcOrd="11" destOrd="0" presId="urn:microsoft.com/office/officeart/2005/8/layout/radial5"/>
    <dgm:cxn modelId="{914A9F76-56D8-479A-A28D-9A5A170DEE31}" type="presParOf" srcId="{E462358E-4128-4432-B3A4-4AA4E46E28F4}" destId="{552CA26A-A2BE-4243-B92B-0E4F9FD9C607}" srcOrd="0" destOrd="0" presId="urn:microsoft.com/office/officeart/2005/8/layout/radial5"/>
    <dgm:cxn modelId="{5776A65F-27DC-4DE4-91CE-4F4E19CDEA9C}" type="presParOf" srcId="{DB4835F3-2B1E-4FB5-BC09-E57A0B0DDF36}" destId="{635FEE00-9E8F-4FA4-873D-ACB8C6C27D77}" srcOrd="12" destOrd="0" presId="urn:microsoft.com/office/officeart/2005/8/layout/radial5"/>
    <dgm:cxn modelId="{06C9B39D-11D9-49ED-9B1B-F62BE98D8E6B}" type="presParOf" srcId="{DB4835F3-2B1E-4FB5-BC09-E57A0B0DDF36}" destId="{A98A00A1-9FA1-44BB-B847-3A1265E19104}" srcOrd="13" destOrd="0" presId="urn:microsoft.com/office/officeart/2005/8/layout/radial5"/>
    <dgm:cxn modelId="{5DA79DD0-EFE7-4097-B250-63A9DC0E1339}" type="presParOf" srcId="{A98A00A1-9FA1-44BB-B847-3A1265E19104}" destId="{2ADE369F-AFFE-49A8-AA7B-62752D71F8EF}" srcOrd="0" destOrd="0" presId="urn:microsoft.com/office/officeart/2005/8/layout/radial5"/>
    <dgm:cxn modelId="{759B0FE9-E902-452F-80D2-51A253F4097D}" type="presParOf" srcId="{DB4835F3-2B1E-4FB5-BC09-E57A0B0DDF36}" destId="{0B5F1B17-4198-4D0D-8390-600696FAA1A3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F34C36-A296-48C2-9483-AE29C618654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0285F2-7AE2-44C8-BF8C-073823AE09B5}">
      <dgm:prSet phldrT="[Текст]"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</a:rPr>
            <a:t>Общие</a:t>
          </a:r>
          <a:endParaRPr lang="ru-RU" dirty="0">
            <a:ln>
              <a:solidFill>
                <a:schemeClr val="tx2"/>
              </a:solidFill>
            </a:ln>
            <a:solidFill>
              <a:schemeClr val="tx1"/>
            </a:solidFill>
          </a:endParaRPr>
        </a:p>
      </dgm:t>
    </dgm:pt>
    <dgm:pt modelId="{2394D545-585B-48BE-8BA4-FB856A6127FD}" type="parTrans" cxnId="{6E612E5F-105A-4C65-BA07-F89E6B894AC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1540571-EC50-4A1E-B803-E0CE7DAE5127}" type="sibTrans" cxnId="{6E612E5F-105A-4C65-BA07-F89E6B894AC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3E81514-E527-4A01-B072-6821D7A53B9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Устранить «негативизм» к занятию</a:t>
          </a:r>
          <a:endParaRPr lang="ru-RU" dirty="0">
            <a:solidFill>
              <a:schemeClr val="tx1"/>
            </a:solidFill>
          </a:endParaRPr>
        </a:p>
      </dgm:t>
    </dgm:pt>
    <dgm:pt modelId="{342698DA-5A14-4AA1-9512-6C88B0D8C0E6}" type="parTrans" cxnId="{D62EE50F-A34E-431D-B4FB-3698D4171EAD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91F14088-5C70-4451-A038-729E14DE1A74}" type="sibTrans" cxnId="{D62EE50F-A34E-431D-B4FB-3698D4171EA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6A95E3E-9364-46BE-809B-1DD5477108C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«Удержать» внимание детей до конца занятия</a:t>
          </a:r>
          <a:endParaRPr lang="ru-RU" dirty="0">
            <a:solidFill>
              <a:schemeClr val="tx1"/>
            </a:solidFill>
          </a:endParaRPr>
        </a:p>
      </dgm:t>
    </dgm:pt>
    <dgm:pt modelId="{2666C0BA-A454-483D-BFC2-5450E78B263D}" type="parTrans" cxnId="{F1E8CF82-70ED-4082-8E75-B777CF09F8D0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E970417B-2E6C-4B14-B4A9-F2F4C4DE4995}" type="sibTrans" cxnId="{F1E8CF82-70ED-4082-8E75-B777CF09F8D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AD3ED4-4340-4B78-BEA0-F00896587B07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Научить слушать и понимать </a:t>
          </a:r>
          <a:r>
            <a:rPr lang="ru-RU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</a:rPr>
            <a:t>обращенную</a:t>
          </a:r>
          <a:r>
            <a:rPr lang="ru-RU" dirty="0" smtClean="0">
              <a:solidFill>
                <a:schemeClr val="tx1"/>
              </a:solidFill>
            </a:rPr>
            <a:t> к ним речь</a:t>
          </a:r>
          <a:endParaRPr lang="ru-RU" dirty="0">
            <a:solidFill>
              <a:schemeClr val="tx1"/>
            </a:solidFill>
          </a:endParaRPr>
        </a:p>
      </dgm:t>
    </dgm:pt>
    <dgm:pt modelId="{34392589-19A9-4684-BCCC-BE8251673B73}" type="parTrans" cxnId="{C94491FD-DEDA-4BC5-8918-F49DAD7047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1AC239-B040-492F-AE92-96A71C8BF204}" type="sibTrans" cxnId="{C94491FD-DEDA-4BC5-8918-F49DAD7047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D37B85-7526-42E4-AD71-6E1993938BA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Закреплять, расширять словарный запас</a:t>
          </a:r>
          <a:endParaRPr lang="ru-RU" dirty="0">
            <a:solidFill>
              <a:schemeClr val="tx1"/>
            </a:solidFill>
          </a:endParaRPr>
        </a:p>
      </dgm:t>
    </dgm:pt>
    <dgm:pt modelId="{435B958E-D649-4F2A-84DC-BE4E375A163E}" type="parTrans" cxnId="{85ED81D9-03C5-41CA-9D81-3E92EF7A56DC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48587E4C-6DD3-4AC7-80B9-206412BCF05F}" type="sibTrans" cxnId="{85ED81D9-03C5-41CA-9D81-3E92EF7A56D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5D79353-8E91-43C9-B103-DFEC9854157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Дифференцировать обобщающие понятия</a:t>
          </a:r>
          <a:endParaRPr lang="ru-RU" dirty="0">
            <a:solidFill>
              <a:schemeClr val="tx1"/>
            </a:solidFill>
          </a:endParaRPr>
        </a:p>
      </dgm:t>
    </dgm:pt>
    <dgm:pt modelId="{ACB14A10-344C-4142-A720-F7683A88D50B}" type="parTrans" cxnId="{29520A64-7120-4895-9D11-135C19D87F79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1D5A1639-AA8C-4C7F-845F-498BC25A7CBB}" type="sibTrans" cxnId="{29520A64-7120-4895-9D11-135C19D87F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B6A6E98-89A0-4DED-A0F0-F3CDCAF3550A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Ознакомить с правилами </a:t>
          </a:r>
          <a:r>
            <a:rPr lang="ru-RU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</a:rPr>
            <a:t>поведения</a:t>
          </a:r>
          <a:r>
            <a:rPr lang="ru-RU" dirty="0" smtClean="0">
              <a:solidFill>
                <a:schemeClr val="tx1"/>
              </a:solidFill>
            </a:rPr>
            <a:t> и моральными нормами принятыми в обществе</a:t>
          </a:r>
          <a:endParaRPr lang="ru-RU" dirty="0">
            <a:solidFill>
              <a:schemeClr val="tx1"/>
            </a:solidFill>
          </a:endParaRPr>
        </a:p>
      </dgm:t>
    </dgm:pt>
    <dgm:pt modelId="{385AF764-6AF4-443A-9129-2CF3548A3F14}" type="parTrans" cxnId="{192AB469-1BB8-456B-BD76-FC4A22C3BE8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BC7064-E90C-4550-8918-D8072D23F16D}" type="sibTrans" cxnId="{192AB469-1BB8-456B-BD76-FC4A22C3BE8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967307-BBA0-4A85-ADB4-E1DD38FE29AF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Перенос в реальность – помощь педагогам</a:t>
          </a:r>
          <a:endParaRPr lang="ru-RU" dirty="0">
            <a:solidFill>
              <a:schemeClr val="tx1"/>
            </a:solidFill>
          </a:endParaRPr>
        </a:p>
      </dgm:t>
    </dgm:pt>
    <dgm:pt modelId="{01693D70-CDBE-4957-8EC1-F92B57FD6213}" type="parTrans" cxnId="{EFDAEE81-7D6E-4F19-A19A-A3765FB13948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7ADFB6D7-14BD-4D61-8E48-2C7D9517F32A}" type="sibTrans" cxnId="{EFDAEE81-7D6E-4F19-A19A-A3765FB1394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628B46-47CA-4F53-A2C3-5D766B8B13C2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</a:rPr>
            <a:t>Развивать</a:t>
          </a:r>
          <a:r>
            <a:rPr lang="ru-RU" dirty="0" smtClean="0">
              <a:solidFill>
                <a:schemeClr val="tx1"/>
              </a:solidFill>
            </a:rPr>
            <a:t> регулятивную деятельность: планирование, контроль</a:t>
          </a:r>
          <a:endParaRPr lang="ru-RU" dirty="0">
            <a:solidFill>
              <a:schemeClr val="tx1"/>
            </a:solidFill>
          </a:endParaRPr>
        </a:p>
      </dgm:t>
    </dgm:pt>
    <dgm:pt modelId="{8D7C3BCA-8528-4169-9C47-23A5B087F822}" type="parTrans" cxnId="{2DF7E6E5-65E5-402B-B093-C675C74D417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6B9BA5B-2F10-48E0-A4A9-B60D1834C5BC}" type="sibTrans" cxnId="{2DF7E6E5-65E5-402B-B093-C675C74D417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42F63C7-7D86-4528-85EC-1A7AB05FF76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Научить действовать совместно и по очереди</a:t>
          </a:r>
          <a:endParaRPr lang="ru-RU" dirty="0">
            <a:solidFill>
              <a:schemeClr val="tx1"/>
            </a:solidFill>
          </a:endParaRPr>
        </a:p>
      </dgm:t>
    </dgm:pt>
    <dgm:pt modelId="{1F656CF7-E24D-4A82-A20E-9C0DE574A805}" type="parTrans" cxnId="{8C4D67AD-7C47-4A29-9CB4-AC5793BFEBAC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4E12BD3F-4560-4E80-A036-DB791076CE6A}" type="sibTrans" cxnId="{8C4D67AD-7C47-4A29-9CB4-AC5793BFEB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B57D122-1E4E-4822-85D1-3651144F44D3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Развивать способность ждать </a:t>
          </a:r>
          <a:endParaRPr lang="ru-RU" dirty="0">
            <a:solidFill>
              <a:schemeClr val="tx1"/>
            </a:solidFill>
          </a:endParaRPr>
        </a:p>
      </dgm:t>
    </dgm:pt>
    <dgm:pt modelId="{4F1CAEC9-2EA7-4F85-A595-6FCB6E1B6F34}" type="parTrans" cxnId="{A1C67D4C-B61B-464B-8541-D6A49247ACBB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BB3DD760-5A4A-4216-B65B-040A90C0AC88}" type="sibTrans" cxnId="{A1C67D4C-B61B-464B-8541-D6A49247ACB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E3114D-3DB7-4796-A821-A593EB43E006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Формировать навыки эмоционально-волевого контроля в различных ситуациях</a:t>
          </a:r>
          <a:endParaRPr lang="ru-RU" dirty="0">
            <a:solidFill>
              <a:schemeClr val="tx1"/>
            </a:solidFill>
          </a:endParaRPr>
        </a:p>
      </dgm:t>
    </dgm:pt>
    <dgm:pt modelId="{46819F01-7B9C-4F5A-9CBC-97525B50F723}" type="parTrans" cxnId="{5788B5DB-B611-40F8-B99D-C10E1D2AEB5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A8F9559-E51B-4800-BCB5-3E995AC7F94D}" type="sibTrans" cxnId="{5788B5DB-B611-40F8-B99D-C10E1D2AEB5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85487C0-2F9F-4EAA-AC43-4BA8B512628C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Помогать детям спокойно реагировать на неудачи</a:t>
          </a:r>
          <a:endParaRPr lang="ru-RU" dirty="0">
            <a:solidFill>
              <a:schemeClr val="tx1"/>
            </a:solidFill>
          </a:endParaRPr>
        </a:p>
      </dgm:t>
    </dgm:pt>
    <dgm:pt modelId="{FA7E7B30-F705-40EA-B9FC-096576D0B2F9}" type="parTrans" cxnId="{EE12FCD9-B84F-4167-9FDE-B247C79D9CC1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C6DD723A-F752-4858-9729-DD206EF8AC5B}" type="sibTrans" cxnId="{EE12FCD9-B84F-4167-9FDE-B247C79D9CC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2AF7026-B1DE-417E-B4A6-B41561AA3EF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Добиваться адекватной эмоциональной реакции в ситуации взаимодействия</a:t>
          </a:r>
          <a:endParaRPr lang="ru-RU" dirty="0">
            <a:solidFill>
              <a:schemeClr val="tx1"/>
            </a:solidFill>
          </a:endParaRPr>
        </a:p>
      </dgm:t>
    </dgm:pt>
    <dgm:pt modelId="{B0EBE017-FC75-4E6F-BAFB-1386369D37AB}" type="parTrans" cxnId="{EDF1B0CC-9A03-4A39-A919-489409126554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3023AEC9-E917-4E1D-9783-2C6CC9E804C6}" type="sibTrans" cxnId="{EDF1B0CC-9A03-4A39-A919-48940912655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0DE51F3-D50E-4361-B3AA-6ADAFBEBBE24}" type="pres">
      <dgm:prSet presAssocID="{7AF34C36-A296-48C2-9483-AE29C61865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11360B-7750-48C5-849F-43F37BA524D4}" type="pres">
      <dgm:prSet presAssocID="{1A0285F2-7AE2-44C8-BF8C-073823AE09B5}" presName="root" presStyleCnt="0"/>
      <dgm:spPr/>
    </dgm:pt>
    <dgm:pt modelId="{CFF1FE49-2895-4DD5-94D9-B8DA4CF96907}" type="pres">
      <dgm:prSet presAssocID="{1A0285F2-7AE2-44C8-BF8C-073823AE09B5}" presName="rootComposite" presStyleCnt="0"/>
      <dgm:spPr/>
    </dgm:pt>
    <dgm:pt modelId="{705E65CC-DAE9-4FE9-965C-162EC4E40283}" type="pres">
      <dgm:prSet presAssocID="{1A0285F2-7AE2-44C8-BF8C-073823AE09B5}" presName="rootText" presStyleLbl="node1" presStyleIdx="0" presStyleCnt="5"/>
      <dgm:spPr/>
      <dgm:t>
        <a:bodyPr/>
        <a:lstStyle/>
        <a:p>
          <a:endParaRPr lang="ru-RU"/>
        </a:p>
      </dgm:t>
    </dgm:pt>
    <dgm:pt modelId="{9FD9801C-5CFE-4AB0-8322-7E7E95E3E97C}" type="pres">
      <dgm:prSet presAssocID="{1A0285F2-7AE2-44C8-BF8C-073823AE09B5}" presName="rootConnector" presStyleLbl="node1" presStyleIdx="0" presStyleCnt="5"/>
      <dgm:spPr/>
      <dgm:t>
        <a:bodyPr/>
        <a:lstStyle/>
        <a:p>
          <a:endParaRPr lang="ru-RU"/>
        </a:p>
      </dgm:t>
    </dgm:pt>
    <dgm:pt modelId="{D53672EB-42BD-48B8-9BC7-A01CB662E860}" type="pres">
      <dgm:prSet presAssocID="{1A0285F2-7AE2-44C8-BF8C-073823AE09B5}" presName="childShape" presStyleCnt="0"/>
      <dgm:spPr/>
    </dgm:pt>
    <dgm:pt modelId="{C4D926EB-8F5D-4894-BEEE-AB584012F411}" type="pres">
      <dgm:prSet presAssocID="{342698DA-5A14-4AA1-9512-6C88B0D8C0E6}" presName="Name13" presStyleLbl="parChTrans1D2" presStyleIdx="0" presStyleCnt="9"/>
      <dgm:spPr/>
      <dgm:t>
        <a:bodyPr/>
        <a:lstStyle/>
        <a:p>
          <a:endParaRPr lang="ru-RU"/>
        </a:p>
      </dgm:t>
    </dgm:pt>
    <dgm:pt modelId="{C83A4396-9600-400A-88E2-F49A98FFD316}" type="pres">
      <dgm:prSet presAssocID="{73E81514-E527-4A01-B072-6821D7A53B92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1E0FD-3CBE-4BD2-B160-F4EC1A61401F}" type="pres">
      <dgm:prSet presAssocID="{2666C0BA-A454-483D-BFC2-5450E78B263D}" presName="Name13" presStyleLbl="parChTrans1D2" presStyleIdx="1" presStyleCnt="9"/>
      <dgm:spPr/>
      <dgm:t>
        <a:bodyPr/>
        <a:lstStyle/>
        <a:p>
          <a:endParaRPr lang="ru-RU"/>
        </a:p>
      </dgm:t>
    </dgm:pt>
    <dgm:pt modelId="{B02CDC58-B8D9-4115-B8B6-397E437BCBAD}" type="pres">
      <dgm:prSet presAssocID="{46A95E3E-9364-46BE-809B-1DD5477108C2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C49C2-2323-48A3-A0E3-6127C9F51EBD}" type="pres">
      <dgm:prSet presAssocID="{51AD3ED4-4340-4B78-BEA0-F00896587B07}" presName="root" presStyleCnt="0"/>
      <dgm:spPr/>
    </dgm:pt>
    <dgm:pt modelId="{35482072-EA2A-4B38-99C4-AF588F87CD73}" type="pres">
      <dgm:prSet presAssocID="{51AD3ED4-4340-4B78-BEA0-F00896587B07}" presName="rootComposite" presStyleCnt="0"/>
      <dgm:spPr/>
    </dgm:pt>
    <dgm:pt modelId="{9898A0F1-18AE-4A5E-854B-7425B759C779}" type="pres">
      <dgm:prSet presAssocID="{51AD3ED4-4340-4B78-BEA0-F00896587B07}" presName="rootText" presStyleLbl="node1" presStyleIdx="1" presStyleCnt="5"/>
      <dgm:spPr/>
      <dgm:t>
        <a:bodyPr/>
        <a:lstStyle/>
        <a:p>
          <a:endParaRPr lang="ru-RU"/>
        </a:p>
      </dgm:t>
    </dgm:pt>
    <dgm:pt modelId="{5DEDD9E6-3721-4790-BC54-95A4607F7638}" type="pres">
      <dgm:prSet presAssocID="{51AD3ED4-4340-4B78-BEA0-F00896587B07}" presName="rootConnector" presStyleLbl="node1" presStyleIdx="1" presStyleCnt="5"/>
      <dgm:spPr/>
      <dgm:t>
        <a:bodyPr/>
        <a:lstStyle/>
        <a:p>
          <a:endParaRPr lang="ru-RU"/>
        </a:p>
      </dgm:t>
    </dgm:pt>
    <dgm:pt modelId="{6118AAE4-16C1-48BC-B971-99FE191BF718}" type="pres">
      <dgm:prSet presAssocID="{51AD3ED4-4340-4B78-BEA0-F00896587B07}" presName="childShape" presStyleCnt="0"/>
      <dgm:spPr/>
    </dgm:pt>
    <dgm:pt modelId="{01B5B1B0-ECB7-4638-96DF-F2EF05C71523}" type="pres">
      <dgm:prSet presAssocID="{435B958E-D649-4F2A-84DC-BE4E375A163E}" presName="Name13" presStyleLbl="parChTrans1D2" presStyleIdx="2" presStyleCnt="9"/>
      <dgm:spPr/>
      <dgm:t>
        <a:bodyPr/>
        <a:lstStyle/>
        <a:p>
          <a:endParaRPr lang="ru-RU"/>
        </a:p>
      </dgm:t>
    </dgm:pt>
    <dgm:pt modelId="{AF377EB9-8D30-4FCE-9F32-714289527EA0}" type="pres">
      <dgm:prSet presAssocID="{51D37B85-7526-42E4-AD71-6E1993938BA9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D5D22-DE73-4107-B839-97EA5A8D733A}" type="pres">
      <dgm:prSet presAssocID="{ACB14A10-344C-4142-A720-F7683A88D50B}" presName="Name13" presStyleLbl="parChTrans1D2" presStyleIdx="3" presStyleCnt="9"/>
      <dgm:spPr/>
      <dgm:t>
        <a:bodyPr/>
        <a:lstStyle/>
        <a:p>
          <a:endParaRPr lang="ru-RU"/>
        </a:p>
      </dgm:t>
    </dgm:pt>
    <dgm:pt modelId="{95D61424-339E-4260-9FFE-F0B2AE52471A}" type="pres">
      <dgm:prSet presAssocID="{75D79353-8E91-43C9-B103-DFEC98541577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44F65-2AC1-4FE3-80B4-4073A69F685C}" type="pres">
      <dgm:prSet presAssocID="{7B6A6E98-89A0-4DED-A0F0-F3CDCAF3550A}" presName="root" presStyleCnt="0"/>
      <dgm:spPr/>
    </dgm:pt>
    <dgm:pt modelId="{4FEAFDF4-BEDA-49A9-A15D-FFAFFECD8F39}" type="pres">
      <dgm:prSet presAssocID="{7B6A6E98-89A0-4DED-A0F0-F3CDCAF3550A}" presName="rootComposite" presStyleCnt="0"/>
      <dgm:spPr/>
    </dgm:pt>
    <dgm:pt modelId="{28DD8A62-F12F-4936-90F6-22D118DC1273}" type="pres">
      <dgm:prSet presAssocID="{7B6A6E98-89A0-4DED-A0F0-F3CDCAF3550A}" presName="rootText" presStyleLbl="node1" presStyleIdx="2" presStyleCnt="5"/>
      <dgm:spPr/>
      <dgm:t>
        <a:bodyPr/>
        <a:lstStyle/>
        <a:p>
          <a:endParaRPr lang="ru-RU"/>
        </a:p>
      </dgm:t>
    </dgm:pt>
    <dgm:pt modelId="{B7D89044-E64D-4149-8791-623D0F3C21B9}" type="pres">
      <dgm:prSet presAssocID="{7B6A6E98-89A0-4DED-A0F0-F3CDCAF3550A}" presName="rootConnector" presStyleLbl="node1" presStyleIdx="2" presStyleCnt="5"/>
      <dgm:spPr/>
      <dgm:t>
        <a:bodyPr/>
        <a:lstStyle/>
        <a:p>
          <a:endParaRPr lang="ru-RU"/>
        </a:p>
      </dgm:t>
    </dgm:pt>
    <dgm:pt modelId="{4F4F322B-A8AA-4D4A-B5BC-35C53416F488}" type="pres">
      <dgm:prSet presAssocID="{7B6A6E98-89A0-4DED-A0F0-F3CDCAF3550A}" presName="childShape" presStyleCnt="0"/>
      <dgm:spPr/>
    </dgm:pt>
    <dgm:pt modelId="{FA84D3E8-53CB-461E-8C68-E81910187657}" type="pres">
      <dgm:prSet presAssocID="{01693D70-CDBE-4957-8EC1-F92B57FD6213}" presName="Name13" presStyleLbl="parChTrans1D2" presStyleIdx="4" presStyleCnt="9"/>
      <dgm:spPr/>
      <dgm:t>
        <a:bodyPr/>
        <a:lstStyle/>
        <a:p>
          <a:endParaRPr lang="ru-RU"/>
        </a:p>
      </dgm:t>
    </dgm:pt>
    <dgm:pt modelId="{999DE76F-E780-41F2-9C45-527E5FBEA4FC}" type="pres">
      <dgm:prSet presAssocID="{CE967307-BBA0-4A85-ADB4-E1DD38FE29AF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669F7-C143-4F1D-9AE5-823B2C5C1B93}" type="pres">
      <dgm:prSet presAssocID="{4C628B46-47CA-4F53-A2C3-5D766B8B13C2}" presName="root" presStyleCnt="0"/>
      <dgm:spPr/>
    </dgm:pt>
    <dgm:pt modelId="{D260919D-EFB0-4AEE-B0DC-5B38681AB536}" type="pres">
      <dgm:prSet presAssocID="{4C628B46-47CA-4F53-A2C3-5D766B8B13C2}" presName="rootComposite" presStyleCnt="0"/>
      <dgm:spPr/>
    </dgm:pt>
    <dgm:pt modelId="{80B9CDC5-1F1D-4038-AFDA-B64F8C9EC194}" type="pres">
      <dgm:prSet presAssocID="{4C628B46-47CA-4F53-A2C3-5D766B8B13C2}" presName="rootText" presStyleLbl="node1" presStyleIdx="3" presStyleCnt="5"/>
      <dgm:spPr/>
      <dgm:t>
        <a:bodyPr/>
        <a:lstStyle/>
        <a:p>
          <a:endParaRPr lang="ru-RU"/>
        </a:p>
      </dgm:t>
    </dgm:pt>
    <dgm:pt modelId="{D5AB6774-A75B-427B-A6C4-97EAAC885CCF}" type="pres">
      <dgm:prSet presAssocID="{4C628B46-47CA-4F53-A2C3-5D766B8B13C2}" presName="rootConnector" presStyleLbl="node1" presStyleIdx="3" presStyleCnt="5"/>
      <dgm:spPr/>
      <dgm:t>
        <a:bodyPr/>
        <a:lstStyle/>
        <a:p>
          <a:endParaRPr lang="ru-RU"/>
        </a:p>
      </dgm:t>
    </dgm:pt>
    <dgm:pt modelId="{E6E210AC-71F1-4F85-BBB6-B0347C4E4DBB}" type="pres">
      <dgm:prSet presAssocID="{4C628B46-47CA-4F53-A2C3-5D766B8B13C2}" presName="childShape" presStyleCnt="0"/>
      <dgm:spPr/>
    </dgm:pt>
    <dgm:pt modelId="{5A741D09-E307-4DDD-87D7-E37F3DCB624C}" type="pres">
      <dgm:prSet presAssocID="{1F656CF7-E24D-4A82-A20E-9C0DE574A805}" presName="Name13" presStyleLbl="parChTrans1D2" presStyleIdx="5" presStyleCnt="9"/>
      <dgm:spPr/>
      <dgm:t>
        <a:bodyPr/>
        <a:lstStyle/>
        <a:p>
          <a:endParaRPr lang="ru-RU"/>
        </a:p>
      </dgm:t>
    </dgm:pt>
    <dgm:pt modelId="{6C12F2A7-B7D9-4E08-8604-FC96DCA16B59}" type="pres">
      <dgm:prSet presAssocID="{742F63C7-7D86-4528-85EC-1A7AB05FF76E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3FD09-B954-4354-B106-140FFBF230B7}" type="pres">
      <dgm:prSet presAssocID="{4F1CAEC9-2EA7-4F85-A595-6FCB6E1B6F34}" presName="Name13" presStyleLbl="parChTrans1D2" presStyleIdx="6" presStyleCnt="9"/>
      <dgm:spPr/>
      <dgm:t>
        <a:bodyPr/>
        <a:lstStyle/>
        <a:p>
          <a:endParaRPr lang="ru-RU"/>
        </a:p>
      </dgm:t>
    </dgm:pt>
    <dgm:pt modelId="{EED50BE6-70CD-4263-A711-72FFF8CA6581}" type="pres">
      <dgm:prSet presAssocID="{DB57D122-1E4E-4822-85D1-3651144F44D3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7BA35-257B-4E8C-BC63-81CFC0DA9E6D}" type="pres">
      <dgm:prSet presAssocID="{1CE3114D-3DB7-4796-A821-A593EB43E006}" presName="root" presStyleCnt="0"/>
      <dgm:spPr/>
    </dgm:pt>
    <dgm:pt modelId="{74ED69E4-E54E-4E98-B732-9FB5A33C3BFF}" type="pres">
      <dgm:prSet presAssocID="{1CE3114D-3DB7-4796-A821-A593EB43E006}" presName="rootComposite" presStyleCnt="0"/>
      <dgm:spPr/>
    </dgm:pt>
    <dgm:pt modelId="{F01D91EC-7E4A-44F1-9626-F843E9AC1655}" type="pres">
      <dgm:prSet presAssocID="{1CE3114D-3DB7-4796-A821-A593EB43E006}" presName="rootText" presStyleLbl="node1" presStyleIdx="4" presStyleCnt="5"/>
      <dgm:spPr/>
      <dgm:t>
        <a:bodyPr/>
        <a:lstStyle/>
        <a:p>
          <a:endParaRPr lang="ru-RU"/>
        </a:p>
      </dgm:t>
    </dgm:pt>
    <dgm:pt modelId="{3F7D2FB3-C9E6-4866-A1BE-4E7CE2E9EAF4}" type="pres">
      <dgm:prSet presAssocID="{1CE3114D-3DB7-4796-A821-A593EB43E006}" presName="rootConnector" presStyleLbl="node1" presStyleIdx="4" presStyleCnt="5"/>
      <dgm:spPr/>
      <dgm:t>
        <a:bodyPr/>
        <a:lstStyle/>
        <a:p>
          <a:endParaRPr lang="ru-RU"/>
        </a:p>
      </dgm:t>
    </dgm:pt>
    <dgm:pt modelId="{53B2B594-A8EE-4D06-848A-B2262FA1B4FD}" type="pres">
      <dgm:prSet presAssocID="{1CE3114D-3DB7-4796-A821-A593EB43E006}" presName="childShape" presStyleCnt="0"/>
      <dgm:spPr/>
    </dgm:pt>
    <dgm:pt modelId="{096EA1A1-1CCC-4702-BF4A-16346FF6D051}" type="pres">
      <dgm:prSet presAssocID="{FA7E7B30-F705-40EA-B9FC-096576D0B2F9}" presName="Name13" presStyleLbl="parChTrans1D2" presStyleIdx="7" presStyleCnt="9"/>
      <dgm:spPr/>
      <dgm:t>
        <a:bodyPr/>
        <a:lstStyle/>
        <a:p>
          <a:endParaRPr lang="ru-RU"/>
        </a:p>
      </dgm:t>
    </dgm:pt>
    <dgm:pt modelId="{2B439558-8CBB-4ED9-BE2F-FD0C7BB71648}" type="pres">
      <dgm:prSet presAssocID="{885487C0-2F9F-4EAA-AC43-4BA8B512628C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5A464-D6DA-4DC6-AFC4-4EE33ECF06D3}" type="pres">
      <dgm:prSet presAssocID="{B0EBE017-FC75-4E6F-BAFB-1386369D37AB}" presName="Name13" presStyleLbl="parChTrans1D2" presStyleIdx="8" presStyleCnt="9"/>
      <dgm:spPr/>
      <dgm:t>
        <a:bodyPr/>
        <a:lstStyle/>
        <a:p>
          <a:endParaRPr lang="ru-RU"/>
        </a:p>
      </dgm:t>
    </dgm:pt>
    <dgm:pt modelId="{166297F8-645E-4F17-9A63-FD7A3000B465}" type="pres">
      <dgm:prSet presAssocID="{52AF7026-B1DE-417E-B4A6-B41561AA3EF1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20D701-FE88-41A9-B0F3-7AD478233524}" type="presOf" srcId="{1CE3114D-3DB7-4796-A821-A593EB43E006}" destId="{3F7D2FB3-C9E6-4866-A1BE-4E7CE2E9EAF4}" srcOrd="1" destOrd="0" presId="urn:microsoft.com/office/officeart/2005/8/layout/hierarchy3"/>
    <dgm:cxn modelId="{AC6EB2B3-54D5-4E8C-8FA9-0BE2AFD822AE}" type="presOf" srcId="{46A95E3E-9364-46BE-809B-1DD5477108C2}" destId="{B02CDC58-B8D9-4115-B8B6-397E437BCBAD}" srcOrd="0" destOrd="0" presId="urn:microsoft.com/office/officeart/2005/8/layout/hierarchy3"/>
    <dgm:cxn modelId="{DA5B8321-74C3-470F-ABA8-F47D0AA169FC}" type="presOf" srcId="{73E81514-E527-4A01-B072-6821D7A53B92}" destId="{C83A4396-9600-400A-88E2-F49A98FFD316}" srcOrd="0" destOrd="0" presId="urn:microsoft.com/office/officeart/2005/8/layout/hierarchy3"/>
    <dgm:cxn modelId="{F1E8CF82-70ED-4082-8E75-B777CF09F8D0}" srcId="{1A0285F2-7AE2-44C8-BF8C-073823AE09B5}" destId="{46A95E3E-9364-46BE-809B-1DD5477108C2}" srcOrd="1" destOrd="0" parTransId="{2666C0BA-A454-483D-BFC2-5450E78B263D}" sibTransId="{E970417B-2E6C-4B14-B4A9-F2F4C4DE4995}"/>
    <dgm:cxn modelId="{23BACA83-65B8-43CF-BB13-04D0E9F302B6}" type="presOf" srcId="{01693D70-CDBE-4957-8EC1-F92B57FD6213}" destId="{FA84D3E8-53CB-461E-8C68-E81910187657}" srcOrd="0" destOrd="0" presId="urn:microsoft.com/office/officeart/2005/8/layout/hierarchy3"/>
    <dgm:cxn modelId="{EFDAEE81-7D6E-4F19-A19A-A3765FB13948}" srcId="{7B6A6E98-89A0-4DED-A0F0-F3CDCAF3550A}" destId="{CE967307-BBA0-4A85-ADB4-E1DD38FE29AF}" srcOrd="0" destOrd="0" parTransId="{01693D70-CDBE-4957-8EC1-F92B57FD6213}" sibTransId="{7ADFB6D7-14BD-4D61-8E48-2C7D9517F32A}"/>
    <dgm:cxn modelId="{D61AE414-F7D4-4318-9FC4-A23CED6134CC}" type="presOf" srcId="{52AF7026-B1DE-417E-B4A6-B41561AA3EF1}" destId="{166297F8-645E-4F17-9A63-FD7A3000B465}" srcOrd="0" destOrd="0" presId="urn:microsoft.com/office/officeart/2005/8/layout/hierarchy3"/>
    <dgm:cxn modelId="{5A5D526E-600E-4BF6-A244-4833CB689412}" type="presOf" srcId="{1F656CF7-E24D-4A82-A20E-9C0DE574A805}" destId="{5A741D09-E307-4DDD-87D7-E37F3DCB624C}" srcOrd="0" destOrd="0" presId="urn:microsoft.com/office/officeart/2005/8/layout/hierarchy3"/>
    <dgm:cxn modelId="{C1B422D5-2E80-46A1-B684-7E3C8CC9F98B}" type="presOf" srcId="{7B6A6E98-89A0-4DED-A0F0-F3CDCAF3550A}" destId="{28DD8A62-F12F-4936-90F6-22D118DC1273}" srcOrd="0" destOrd="0" presId="urn:microsoft.com/office/officeart/2005/8/layout/hierarchy3"/>
    <dgm:cxn modelId="{9B90B28A-33A3-4354-9FE2-CBD1AFEFBE2F}" type="presOf" srcId="{1A0285F2-7AE2-44C8-BF8C-073823AE09B5}" destId="{9FD9801C-5CFE-4AB0-8322-7E7E95E3E97C}" srcOrd="1" destOrd="0" presId="urn:microsoft.com/office/officeart/2005/8/layout/hierarchy3"/>
    <dgm:cxn modelId="{EE12FCD9-B84F-4167-9FDE-B247C79D9CC1}" srcId="{1CE3114D-3DB7-4796-A821-A593EB43E006}" destId="{885487C0-2F9F-4EAA-AC43-4BA8B512628C}" srcOrd="0" destOrd="0" parTransId="{FA7E7B30-F705-40EA-B9FC-096576D0B2F9}" sibTransId="{C6DD723A-F752-4858-9729-DD206EF8AC5B}"/>
    <dgm:cxn modelId="{5B2444C8-D4A7-4DC4-9C89-D621C393B1AE}" type="presOf" srcId="{7AF34C36-A296-48C2-9483-AE29C618654B}" destId="{70DE51F3-D50E-4361-B3AA-6ADAFBEBBE24}" srcOrd="0" destOrd="0" presId="urn:microsoft.com/office/officeart/2005/8/layout/hierarchy3"/>
    <dgm:cxn modelId="{2DF7E6E5-65E5-402B-B093-C675C74D4170}" srcId="{7AF34C36-A296-48C2-9483-AE29C618654B}" destId="{4C628B46-47CA-4F53-A2C3-5D766B8B13C2}" srcOrd="3" destOrd="0" parTransId="{8D7C3BCA-8528-4169-9C47-23A5B087F822}" sibTransId="{76B9BA5B-2F10-48E0-A4A9-B60D1834C5BC}"/>
    <dgm:cxn modelId="{6E612E5F-105A-4C65-BA07-F89E6B894AC4}" srcId="{7AF34C36-A296-48C2-9483-AE29C618654B}" destId="{1A0285F2-7AE2-44C8-BF8C-073823AE09B5}" srcOrd="0" destOrd="0" parTransId="{2394D545-585B-48BE-8BA4-FB856A6127FD}" sibTransId="{31540571-EC50-4A1E-B803-E0CE7DAE5127}"/>
    <dgm:cxn modelId="{D62EE50F-A34E-431D-B4FB-3698D4171EAD}" srcId="{1A0285F2-7AE2-44C8-BF8C-073823AE09B5}" destId="{73E81514-E527-4A01-B072-6821D7A53B92}" srcOrd="0" destOrd="0" parTransId="{342698DA-5A14-4AA1-9512-6C88B0D8C0E6}" sibTransId="{91F14088-5C70-4451-A038-729E14DE1A74}"/>
    <dgm:cxn modelId="{192AB469-1BB8-456B-BD76-FC4A22C3BE8E}" srcId="{7AF34C36-A296-48C2-9483-AE29C618654B}" destId="{7B6A6E98-89A0-4DED-A0F0-F3CDCAF3550A}" srcOrd="2" destOrd="0" parTransId="{385AF764-6AF4-443A-9129-2CF3548A3F14}" sibTransId="{14BC7064-E90C-4550-8918-D8072D23F16D}"/>
    <dgm:cxn modelId="{6DD48508-6450-4BAD-80F8-F5E68E4904F7}" type="presOf" srcId="{B0EBE017-FC75-4E6F-BAFB-1386369D37AB}" destId="{74E5A464-D6DA-4DC6-AFC4-4EE33ECF06D3}" srcOrd="0" destOrd="0" presId="urn:microsoft.com/office/officeart/2005/8/layout/hierarchy3"/>
    <dgm:cxn modelId="{2D9956FE-743B-4A0C-96BD-B4E8EE8AA0BA}" type="presOf" srcId="{885487C0-2F9F-4EAA-AC43-4BA8B512628C}" destId="{2B439558-8CBB-4ED9-BE2F-FD0C7BB71648}" srcOrd="0" destOrd="0" presId="urn:microsoft.com/office/officeart/2005/8/layout/hierarchy3"/>
    <dgm:cxn modelId="{85ED81D9-03C5-41CA-9D81-3E92EF7A56DC}" srcId="{51AD3ED4-4340-4B78-BEA0-F00896587B07}" destId="{51D37B85-7526-42E4-AD71-6E1993938BA9}" srcOrd="0" destOrd="0" parTransId="{435B958E-D649-4F2A-84DC-BE4E375A163E}" sibTransId="{48587E4C-6DD3-4AC7-80B9-206412BCF05F}"/>
    <dgm:cxn modelId="{087C3FD8-B8F9-418E-B812-F4526056576D}" type="presOf" srcId="{7B6A6E98-89A0-4DED-A0F0-F3CDCAF3550A}" destId="{B7D89044-E64D-4149-8791-623D0F3C21B9}" srcOrd="1" destOrd="0" presId="urn:microsoft.com/office/officeart/2005/8/layout/hierarchy3"/>
    <dgm:cxn modelId="{E7329936-3DBF-42D6-9B20-BDB2D03DDA92}" type="presOf" srcId="{DB57D122-1E4E-4822-85D1-3651144F44D3}" destId="{EED50BE6-70CD-4263-A711-72FFF8CA6581}" srcOrd="0" destOrd="0" presId="urn:microsoft.com/office/officeart/2005/8/layout/hierarchy3"/>
    <dgm:cxn modelId="{4C99A28E-8348-4245-AD48-F21F94B73423}" type="presOf" srcId="{51AD3ED4-4340-4B78-BEA0-F00896587B07}" destId="{9898A0F1-18AE-4A5E-854B-7425B759C779}" srcOrd="0" destOrd="0" presId="urn:microsoft.com/office/officeart/2005/8/layout/hierarchy3"/>
    <dgm:cxn modelId="{29194A54-5541-47A4-A2B9-1B5E929C8CEC}" type="presOf" srcId="{4F1CAEC9-2EA7-4F85-A595-6FCB6E1B6F34}" destId="{5253FD09-B954-4354-B106-140FFBF230B7}" srcOrd="0" destOrd="0" presId="urn:microsoft.com/office/officeart/2005/8/layout/hierarchy3"/>
    <dgm:cxn modelId="{9B1B8327-D56B-490A-B561-17A628C7A94C}" type="presOf" srcId="{1CE3114D-3DB7-4796-A821-A593EB43E006}" destId="{F01D91EC-7E4A-44F1-9626-F843E9AC1655}" srcOrd="0" destOrd="0" presId="urn:microsoft.com/office/officeart/2005/8/layout/hierarchy3"/>
    <dgm:cxn modelId="{D8028836-6EBB-4837-8ED0-51DBFD3F5AD3}" type="presOf" srcId="{435B958E-D649-4F2A-84DC-BE4E375A163E}" destId="{01B5B1B0-ECB7-4638-96DF-F2EF05C71523}" srcOrd="0" destOrd="0" presId="urn:microsoft.com/office/officeart/2005/8/layout/hierarchy3"/>
    <dgm:cxn modelId="{A1C67D4C-B61B-464B-8541-D6A49247ACBB}" srcId="{4C628B46-47CA-4F53-A2C3-5D766B8B13C2}" destId="{DB57D122-1E4E-4822-85D1-3651144F44D3}" srcOrd="1" destOrd="0" parTransId="{4F1CAEC9-2EA7-4F85-A595-6FCB6E1B6F34}" sibTransId="{BB3DD760-5A4A-4216-B65B-040A90C0AC88}"/>
    <dgm:cxn modelId="{800ACEB8-FE74-42A0-ABD5-F1A7B383A683}" type="presOf" srcId="{742F63C7-7D86-4528-85EC-1A7AB05FF76E}" destId="{6C12F2A7-B7D9-4E08-8604-FC96DCA16B59}" srcOrd="0" destOrd="0" presId="urn:microsoft.com/office/officeart/2005/8/layout/hierarchy3"/>
    <dgm:cxn modelId="{998F037C-9E33-45F9-B900-71F618202A8D}" type="presOf" srcId="{CE967307-BBA0-4A85-ADB4-E1DD38FE29AF}" destId="{999DE76F-E780-41F2-9C45-527E5FBEA4FC}" srcOrd="0" destOrd="0" presId="urn:microsoft.com/office/officeart/2005/8/layout/hierarchy3"/>
    <dgm:cxn modelId="{662CAB9F-A76E-4479-A672-CAA27EEFBD62}" type="presOf" srcId="{1A0285F2-7AE2-44C8-BF8C-073823AE09B5}" destId="{705E65CC-DAE9-4FE9-965C-162EC4E40283}" srcOrd="0" destOrd="0" presId="urn:microsoft.com/office/officeart/2005/8/layout/hierarchy3"/>
    <dgm:cxn modelId="{29520A64-7120-4895-9D11-135C19D87F79}" srcId="{51AD3ED4-4340-4B78-BEA0-F00896587B07}" destId="{75D79353-8E91-43C9-B103-DFEC98541577}" srcOrd="1" destOrd="0" parTransId="{ACB14A10-344C-4142-A720-F7683A88D50B}" sibTransId="{1D5A1639-AA8C-4C7F-845F-498BC25A7CBB}"/>
    <dgm:cxn modelId="{F13FD276-D82F-4A0F-9378-71C6829C8463}" type="presOf" srcId="{51AD3ED4-4340-4B78-BEA0-F00896587B07}" destId="{5DEDD9E6-3721-4790-BC54-95A4607F7638}" srcOrd="1" destOrd="0" presId="urn:microsoft.com/office/officeart/2005/8/layout/hierarchy3"/>
    <dgm:cxn modelId="{5788B5DB-B611-40F8-B99D-C10E1D2AEB5C}" srcId="{7AF34C36-A296-48C2-9483-AE29C618654B}" destId="{1CE3114D-3DB7-4796-A821-A593EB43E006}" srcOrd="4" destOrd="0" parTransId="{46819F01-7B9C-4F5A-9CBC-97525B50F723}" sibTransId="{AA8F9559-E51B-4800-BCB5-3E995AC7F94D}"/>
    <dgm:cxn modelId="{8C4D67AD-7C47-4A29-9CB4-AC5793BFEBAC}" srcId="{4C628B46-47CA-4F53-A2C3-5D766B8B13C2}" destId="{742F63C7-7D86-4528-85EC-1A7AB05FF76E}" srcOrd="0" destOrd="0" parTransId="{1F656CF7-E24D-4A82-A20E-9C0DE574A805}" sibTransId="{4E12BD3F-4560-4E80-A036-DB791076CE6A}"/>
    <dgm:cxn modelId="{EDF1B0CC-9A03-4A39-A919-489409126554}" srcId="{1CE3114D-3DB7-4796-A821-A593EB43E006}" destId="{52AF7026-B1DE-417E-B4A6-B41561AA3EF1}" srcOrd="1" destOrd="0" parTransId="{B0EBE017-FC75-4E6F-BAFB-1386369D37AB}" sibTransId="{3023AEC9-E917-4E1D-9783-2C6CC9E804C6}"/>
    <dgm:cxn modelId="{A1E61587-53B8-4FD6-956F-710FEB05C5A5}" type="presOf" srcId="{342698DA-5A14-4AA1-9512-6C88B0D8C0E6}" destId="{C4D926EB-8F5D-4894-BEEE-AB584012F411}" srcOrd="0" destOrd="0" presId="urn:microsoft.com/office/officeart/2005/8/layout/hierarchy3"/>
    <dgm:cxn modelId="{93FF87A1-0249-4366-9C7A-DA7EEA651BA0}" type="presOf" srcId="{75D79353-8E91-43C9-B103-DFEC98541577}" destId="{95D61424-339E-4260-9FFE-F0B2AE52471A}" srcOrd="0" destOrd="0" presId="urn:microsoft.com/office/officeart/2005/8/layout/hierarchy3"/>
    <dgm:cxn modelId="{D4B4737D-0501-4CFE-8471-F07A88563F19}" type="presOf" srcId="{FA7E7B30-F705-40EA-B9FC-096576D0B2F9}" destId="{096EA1A1-1CCC-4702-BF4A-16346FF6D051}" srcOrd="0" destOrd="0" presId="urn:microsoft.com/office/officeart/2005/8/layout/hierarchy3"/>
    <dgm:cxn modelId="{89578533-DBDC-443E-9F79-11BD9FC698DE}" type="presOf" srcId="{4C628B46-47CA-4F53-A2C3-5D766B8B13C2}" destId="{80B9CDC5-1F1D-4038-AFDA-B64F8C9EC194}" srcOrd="0" destOrd="0" presId="urn:microsoft.com/office/officeart/2005/8/layout/hierarchy3"/>
    <dgm:cxn modelId="{7295BAF3-16EE-4ED1-9A3C-2BE6C82610C2}" type="presOf" srcId="{51D37B85-7526-42E4-AD71-6E1993938BA9}" destId="{AF377EB9-8D30-4FCE-9F32-714289527EA0}" srcOrd="0" destOrd="0" presId="urn:microsoft.com/office/officeart/2005/8/layout/hierarchy3"/>
    <dgm:cxn modelId="{9C0761D1-6D88-48B1-8E2D-891C3F108F2B}" type="presOf" srcId="{4C628B46-47CA-4F53-A2C3-5D766B8B13C2}" destId="{D5AB6774-A75B-427B-A6C4-97EAAC885CCF}" srcOrd="1" destOrd="0" presId="urn:microsoft.com/office/officeart/2005/8/layout/hierarchy3"/>
    <dgm:cxn modelId="{20DAA301-1251-4B5A-8952-37BB1694F4FA}" type="presOf" srcId="{2666C0BA-A454-483D-BFC2-5450E78B263D}" destId="{4B91E0FD-3CBE-4BD2-B160-F4EC1A61401F}" srcOrd="0" destOrd="0" presId="urn:microsoft.com/office/officeart/2005/8/layout/hierarchy3"/>
    <dgm:cxn modelId="{C94491FD-DEDA-4BC5-8918-F49DAD70472A}" srcId="{7AF34C36-A296-48C2-9483-AE29C618654B}" destId="{51AD3ED4-4340-4B78-BEA0-F00896587B07}" srcOrd="1" destOrd="0" parTransId="{34392589-19A9-4684-BCCC-BE8251673B73}" sibTransId="{B91AC239-B040-492F-AE92-96A71C8BF204}"/>
    <dgm:cxn modelId="{EBE33791-769D-4912-ADC7-7688930E9CBF}" type="presOf" srcId="{ACB14A10-344C-4142-A720-F7683A88D50B}" destId="{904D5D22-DE73-4107-B839-97EA5A8D733A}" srcOrd="0" destOrd="0" presId="urn:microsoft.com/office/officeart/2005/8/layout/hierarchy3"/>
    <dgm:cxn modelId="{08097245-8D22-4233-94D6-4507454CE2A4}" type="presParOf" srcId="{70DE51F3-D50E-4361-B3AA-6ADAFBEBBE24}" destId="{3511360B-7750-48C5-849F-43F37BA524D4}" srcOrd="0" destOrd="0" presId="urn:microsoft.com/office/officeart/2005/8/layout/hierarchy3"/>
    <dgm:cxn modelId="{E3C5AC3C-E9F4-4C38-9502-285E63E4229E}" type="presParOf" srcId="{3511360B-7750-48C5-849F-43F37BA524D4}" destId="{CFF1FE49-2895-4DD5-94D9-B8DA4CF96907}" srcOrd="0" destOrd="0" presId="urn:microsoft.com/office/officeart/2005/8/layout/hierarchy3"/>
    <dgm:cxn modelId="{8BA5496D-A79C-447C-A5AB-DA705D7750B4}" type="presParOf" srcId="{CFF1FE49-2895-4DD5-94D9-B8DA4CF96907}" destId="{705E65CC-DAE9-4FE9-965C-162EC4E40283}" srcOrd="0" destOrd="0" presId="urn:microsoft.com/office/officeart/2005/8/layout/hierarchy3"/>
    <dgm:cxn modelId="{15E9F4F3-E3BC-4772-AFC5-7966811BEE7D}" type="presParOf" srcId="{CFF1FE49-2895-4DD5-94D9-B8DA4CF96907}" destId="{9FD9801C-5CFE-4AB0-8322-7E7E95E3E97C}" srcOrd="1" destOrd="0" presId="urn:microsoft.com/office/officeart/2005/8/layout/hierarchy3"/>
    <dgm:cxn modelId="{9512DE14-E124-4C03-9D34-B8ABF9B5CC90}" type="presParOf" srcId="{3511360B-7750-48C5-849F-43F37BA524D4}" destId="{D53672EB-42BD-48B8-9BC7-A01CB662E860}" srcOrd="1" destOrd="0" presId="urn:microsoft.com/office/officeart/2005/8/layout/hierarchy3"/>
    <dgm:cxn modelId="{B372EBCD-634C-4AF8-AB7E-C5CCDE390C1E}" type="presParOf" srcId="{D53672EB-42BD-48B8-9BC7-A01CB662E860}" destId="{C4D926EB-8F5D-4894-BEEE-AB584012F411}" srcOrd="0" destOrd="0" presId="urn:microsoft.com/office/officeart/2005/8/layout/hierarchy3"/>
    <dgm:cxn modelId="{EB4B60C1-D5C3-4B92-B284-D2D364935215}" type="presParOf" srcId="{D53672EB-42BD-48B8-9BC7-A01CB662E860}" destId="{C83A4396-9600-400A-88E2-F49A98FFD316}" srcOrd="1" destOrd="0" presId="urn:microsoft.com/office/officeart/2005/8/layout/hierarchy3"/>
    <dgm:cxn modelId="{58C7DF1A-2FFD-42F1-8C9C-2C5496FB2380}" type="presParOf" srcId="{D53672EB-42BD-48B8-9BC7-A01CB662E860}" destId="{4B91E0FD-3CBE-4BD2-B160-F4EC1A61401F}" srcOrd="2" destOrd="0" presId="urn:microsoft.com/office/officeart/2005/8/layout/hierarchy3"/>
    <dgm:cxn modelId="{82A24520-2077-4624-8FBF-4F8BEC3C5BDD}" type="presParOf" srcId="{D53672EB-42BD-48B8-9BC7-A01CB662E860}" destId="{B02CDC58-B8D9-4115-B8B6-397E437BCBAD}" srcOrd="3" destOrd="0" presId="urn:microsoft.com/office/officeart/2005/8/layout/hierarchy3"/>
    <dgm:cxn modelId="{BC59D4D6-3E9C-4511-8061-515789F13CE7}" type="presParOf" srcId="{70DE51F3-D50E-4361-B3AA-6ADAFBEBBE24}" destId="{FBFC49C2-2323-48A3-A0E3-6127C9F51EBD}" srcOrd="1" destOrd="0" presId="urn:microsoft.com/office/officeart/2005/8/layout/hierarchy3"/>
    <dgm:cxn modelId="{36F8AF45-D946-4DC3-8E1C-DCF3938B3842}" type="presParOf" srcId="{FBFC49C2-2323-48A3-A0E3-6127C9F51EBD}" destId="{35482072-EA2A-4B38-99C4-AF588F87CD73}" srcOrd="0" destOrd="0" presId="urn:microsoft.com/office/officeart/2005/8/layout/hierarchy3"/>
    <dgm:cxn modelId="{F96EB6EF-E356-45C1-AD4F-92BED9F7D1DE}" type="presParOf" srcId="{35482072-EA2A-4B38-99C4-AF588F87CD73}" destId="{9898A0F1-18AE-4A5E-854B-7425B759C779}" srcOrd="0" destOrd="0" presId="urn:microsoft.com/office/officeart/2005/8/layout/hierarchy3"/>
    <dgm:cxn modelId="{00FB8727-78DB-456C-8976-92A1D4B832A4}" type="presParOf" srcId="{35482072-EA2A-4B38-99C4-AF588F87CD73}" destId="{5DEDD9E6-3721-4790-BC54-95A4607F7638}" srcOrd="1" destOrd="0" presId="urn:microsoft.com/office/officeart/2005/8/layout/hierarchy3"/>
    <dgm:cxn modelId="{028CC78E-72B7-4FDE-979F-136E5CAA5950}" type="presParOf" srcId="{FBFC49C2-2323-48A3-A0E3-6127C9F51EBD}" destId="{6118AAE4-16C1-48BC-B971-99FE191BF718}" srcOrd="1" destOrd="0" presId="urn:microsoft.com/office/officeart/2005/8/layout/hierarchy3"/>
    <dgm:cxn modelId="{C9733B26-18C6-4AC6-99F3-849313A40DB6}" type="presParOf" srcId="{6118AAE4-16C1-48BC-B971-99FE191BF718}" destId="{01B5B1B0-ECB7-4638-96DF-F2EF05C71523}" srcOrd="0" destOrd="0" presId="urn:microsoft.com/office/officeart/2005/8/layout/hierarchy3"/>
    <dgm:cxn modelId="{9472B063-69E2-41A9-A9C7-E179F97D5ED1}" type="presParOf" srcId="{6118AAE4-16C1-48BC-B971-99FE191BF718}" destId="{AF377EB9-8D30-4FCE-9F32-714289527EA0}" srcOrd="1" destOrd="0" presId="urn:microsoft.com/office/officeart/2005/8/layout/hierarchy3"/>
    <dgm:cxn modelId="{43CD48AB-A32B-4D79-9D5D-A2C050C05F29}" type="presParOf" srcId="{6118AAE4-16C1-48BC-B971-99FE191BF718}" destId="{904D5D22-DE73-4107-B839-97EA5A8D733A}" srcOrd="2" destOrd="0" presId="urn:microsoft.com/office/officeart/2005/8/layout/hierarchy3"/>
    <dgm:cxn modelId="{1F8AC301-4319-45F0-ACED-00991197F8BB}" type="presParOf" srcId="{6118AAE4-16C1-48BC-B971-99FE191BF718}" destId="{95D61424-339E-4260-9FFE-F0B2AE52471A}" srcOrd="3" destOrd="0" presId="urn:microsoft.com/office/officeart/2005/8/layout/hierarchy3"/>
    <dgm:cxn modelId="{8A24A4F7-24E4-425D-BB45-7764B337A0BC}" type="presParOf" srcId="{70DE51F3-D50E-4361-B3AA-6ADAFBEBBE24}" destId="{B0244F65-2AC1-4FE3-80B4-4073A69F685C}" srcOrd="2" destOrd="0" presId="urn:microsoft.com/office/officeart/2005/8/layout/hierarchy3"/>
    <dgm:cxn modelId="{30376BA0-97E5-4FE8-81EA-9744CD4B4151}" type="presParOf" srcId="{B0244F65-2AC1-4FE3-80B4-4073A69F685C}" destId="{4FEAFDF4-BEDA-49A9-A15D-FFAFFECD8F39}" srcOrd="0" destOrd="0" presId="urn:microsoft.com/office/officeart/2005/8/layout/hierarchy3"/>
    <dgm:cxn modelId="{7487D8F5-C6AD-4761-8BBA-ABF6DAF2F8D6}" type="presParOf" srcId="{4FEAFDF4-BEDA-49A9-A15D-FFAFFECD8F39}" destId="{28DD8A62-F12F-4936-90F6-22D118DC1273}" srcOrd="0" destOrd="0" presId="urn:microsoft.com/office/officeart/2005/8/layout/hierarchy3"/>
    <dgm:cxn modelId="{78F2A353-41D5-46AD-AE6F-2F9617EA45BE}" type="presParOf" srcId="{4FEAFDF4-BEDA-49A9-A15D-FFAFFECD8F39}" destId="{B7D89044-E64D-4149-8791-623D0F3C21B9}" srcOrd="1" destOrd="0" presId="urn:microsoft.com/office/officeart/2005/8/layout/hierarchy3"/>
    <dgm:cxn modelId="{3C6842F3-9B67-4EF5-82E5-5B3346767E09}" type="presParOf" srcId="{B0244F65-2AC1-4FE3-80B4-4073A69F685C}" destId="{4F4F322B-A8AA-4D4A-B5BC-35C53416F488}" srcOrd="1" destOrd="0" presId="urn:microsoft.com/office/officeart/2005/8/layout/hierarchy3"/>
    <dgm:cxn modelId="{49FF4924-26EA-4700-BD44-E54D7202D72F}" type="presParOf" srcId="{4F4F322B-A8AA-4D4A-B5BC-35C53416F488}" destId="{FA84D3E8-53CB-461E-8C68-E81910187657}" srcOrd="0" destOrd="0" presId="urn:microsoft.com/office/officeart/2005/8/layout/hierarchy3"/>
    <dgm:cxn modelId="{87A0FBC6-AC08-46F5-A03E-DFAC3BA3D282}" type="presParOf" srcId="{4F4F322B-A8AA-4D4A-B5BC-35C53416F488}" destId="{999DE76F-E780-41F2-9C45-527E5FBEA4FC}" srcOrd="1" destOrd="0" presId="urn:microsoft.com/office/officeart/2005/8/layout/hierarchy3"/>
    <dgm:cxn modelId="{DE9A73EE-FF4C-4D8E-94B2-07C615D13EE8}" type="presParOf" srcId="{70DE51F3-D50E-4361-B3AA-6ADAFBEBBE24}" destId="{060669F7-C143-4F1D-9AE5-823B2C5C1B93}" srcOrd="3" destOrd="0" presId="urn:microsoft.com/office/officeart/2005/8/layout/hierarchy3"/>
    <dgm:cxn modelId="{A15B9D3F-9DBF-41D7-8239-48A4BEF5BF57}" type="presParOf" srcId="{060669F7-C143-4F1D-9AE5-823B2C5C1B93}" destId="{D260919D-EFB0-4AEE-B0DC-5B38681AB536}" srcOrd="0" destOrd="0" presId="urn:microsoft.com/office/officeart/2005/8/layout/hierarchy3"/>
    <dgm:cxn modelId="{BD9E4B1B-8091-4179-9A02-70C0F0307ECF}" type="presParOf" srcId="{D260919D-EFB0-4AEE-B0DC-5B38681AB536}" destId="{80B9CDC5-1F1D-4038-AFDA-B64F8C9EC194}" srcOrd="0" destOrd="0" presId="urn:microsoft.com/office/officeart/2005/8/layout/hierarchy3"/>
    <dgm:cxn modelId="{25FFC3FA-744A-4C74-87AC-00F6C8D24E80}" type="presParOf" srcId="{D260919D-EFB0-4AEE-B0DC-5B38681AB536}" destId="{D5AB6774-A75B-427B-A6C4-97EAAC885CCF}" srcOrd="1" destOrd="0" presId="urn:microsoft.com/office/officeart/2005/8/layout/hierarchy3"/>
    <dgm:cxn modelId="{3DB820CC-00CF-4443-BA61-0D019219F411}" type="presParOf" srcId="{060669F7-C143-4F1D-9AE5-823B2C5C1B93}" destId="{E6E210AC-71F1-4F85-BBB6-B0347C4E4DBB}" srcOrd="1" destOrd="0" presId="urn:microsoft.com/office/officeart/2005/8/layout/hierarchy3"/>
    <dgm:cxn modelId="{B168C456-5FE5-4F39-A4FA-70F87298CE6B}" type="presParOf" srcId="{E6E210AC-71F1-4F85-BBB6-B0347C4E4DBB}" destId="{5A741D09-E307-4DDD-87D7-E37F3DCB624C}" srcOrd="0" destOrd="0" presId="urn:microsoft.com/office/officeart/2005/8/layout/hierarchy3"/>
    <dgm:cxn modelId="{FEC2D0D3-C7C2-47F9-8772-B78A84E22A6B}" type="presParOf" srcId="{E6E210AC-71F1-4F85-BBB6-B0347C4E4DBB}" destId="{6C12F2A7-B7D9-4E08-8604-FC96DCA16B59}" srcOrd="1" destOrd="0" presId="urn:microsoft.com/office/officeart/2005/8/layout/hierarchy3"/>
    <dgm:cxn modelId="{9E0C2414-5288-4CC1-9139-FE7C631617FF}" type="presParOf" srcId="{E6E210AC-71F1-4F85-BBB6-B0347C4E4DBB}" destId="{5253FD09-B954-4354-B106-140FFBF230B7}" srcOrd="2" destOrd="0" presId="urn:microsoft.com/office/officeart/2005/8/layout/hierarchy3"/>
    <dgm:cxn modelId="{39D73F97-617B-44B7-983F-BEE42D01D2C3}" type="presParOf" srcId="{E6E210AC-71F1-4F85-BBB6-B0347C4E4DBB}" destId="{EED50BE6-70CD-4263-A711-72FFF8CA6581}" srcOrd="3" destOrd="0" presId="urn:microsoft.com/office/officeart/2005/8/layout/hierarchy3"/>
    <dgm:cxn modelId="{877746C8-A84F-40D2-A44F-1EC154A3F56E}" type="presParOf" srcId="{70DE51F3-D50E-4361-B3AA-6ADAFBEBBE24}" destId="{0207BA35-257B-4E8C-BC63-81CFC0DA9E6D}" srcOrd="4" destOrd="0" presId="urn:microsoft.com/office/officeart/2005/8/layout/hierarchy3"/>
    <dgm:cxn modelId="{238D087D-BEB0-4203-95EB-DF260C51A9BF}" type="presParOf" srcId="{0207BA35-257B-4E8C-BC63-81CFC0DA9E6D}" destId="{74ED69E4-E54E-4E98-B732-9FB5A33C3BFF}" srcOrd="0" destOrd="0" presId="urn:microsoft.com/office/officeart/2005/8/layout/hierarchy3"/>
    <dgm:cxn modelId="{6DF471FC-0D88-475A-83D8-19F9D2F49D3E}" type="presParOf" srcId="{74ED69E4-E54E-4E98-B732-9FB5A33C3BFF}" destId="{F01D91EC-7E4A-44F1-9626-F843E9AC1655}" srcOrd="0" destOrd="0" presId="urn:microsoft.com/office/officeart/2005/8/layout/hierarchy3"/>
    <dgm:cxn modelId="{E7E4CF69-6246-4DF4-8AB1-CE61C3897E10}" type="presParOf" srcId="{74ED69E4-E54E-4E98-B732-9FB5A33C3BFF}" destId="{3F7D2FB3-C9E6-4866-A1BE-4E7CE2E9EAF4}" srcOrd="1" destOrd="0" presId="urn:microsoft.com/office/officeart/2005/8/layout/hierarchy3"/>
    <dgm:cxn modelId="{8A733164-26C6-4442-AEFA-B4C2577A71D2}" type="presParOf" srcId="{0207BA35-257B-4E8C-BC63-81CFC0DA9E6D}" destId="{53B2B594-A8EE-4D06-848A-B2262FA1B4FD}" srcOrd="1" destOrd="0" presId="urn:microsoft.com/office/officeart/2005/8/layout/hierarchy3"/>
    <dgm:cxn modelId="{D45FDBE3-1DC0-4A0A-9DCC-D3071F19C6CB}" type="presParOf" srcId="{53B2B594-A8EE-4D06-848A-B2262FA1B4FD}" destId="{096EA1A1-1CCC-4702-BF4A-16346FF6D051}" srcOrd="0" destOrd="0" presId="urn:microsoft.com/office/officeart/2005/8/layout/hierarchy3"/>
    <dgm:cxn modelId="{25DBCDAD-FF64-4D48-AFEA-B4EF2C3DEA62}" type="presParOf" srcId="{53B2B594-A8EE-4D06-848A-B2262FA1B4FD}" destId="{2B439558-8CBB-4ED9-BE2F-FD0C7BB71648}" srcOrd="1" destOrd="0" presId="urn:microsoft.com/office/officeart/2005/8/layout/hierarchy3"/>
    <dgm:cxn modelId="{0243AB50-D3A1-4A6D-8E68-EC97C83AACB1}" type="presParOf" srcId="{53B2B594-A8EE-4D06-848A-B2262FA1B4FD}" destId="{74E5A464-D6DA-4DC6-AFC4-4EE33ECF06D3}" srcOrd="2" destOrd="0" presId="urn:microsoft.com/office/officeart/2005/8/layout/hierarchy3"/>
    <dgm:cxn modelId="{479E7091-66CC-493C-8970-C9C55CBAC08F}" type="presParOf" srcId="{53B2B594-A8EE-4D06-848A-B2262FA1B4FD}" destId="{166297F8-645E-4F17-9A63-FD7A3000B465}" srcOrd="3" destOrd="0" presId="urn:microsoft.com/office/officeart/2005/8/layout/hierarchy3"/>
  </dgm:cxnLst>
  <dgm:bg>
    <a:solidFill>
      <a:schemeClr val="accent6">
        <a:lumMod val="40000"/>
        <a:lumOff val="60000"/>
      </a:schemeClr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B8AD41-DD24-41E7-9CC6-F77B6F53084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25E0B1-FC97-49E0-A10C-48082CF761D0}">
      <dgm:prSet phldrT="[Текст]"/>
      <dgm:spPr>
        <a:solidFill>
          <a:schemeClr val="accent5"/>
        </a:solidFill>
        <a:ln w="57150"/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Комната</a:t>
          </a:r>
          <a:endParaRPr lang="ru-RU" dirty="0">
            <a:solidFill>
              <a:schemeClr val="tx1"/>
            </a:solidFill>
          </a:endParaRPr>
        </a:p>
      </dgm:t>
    </dgm:pt>
    <dgm:pt modelId="{D0CC31DC-E78B-4C16-99BA-63317C19FA69}" type="parTrans" cxnId="{3EBA7C1C-744E-4148-8532-C8D5141FA2F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84EC3B8-3AB5-43F5-842C-98378A0DECCA}" type="sibTrans" cxnId="{3EBA7C1C-744E-4148-8532-C8D5141FA2FB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5DC1A1CF-A6C7-4228-B12C-96905BEBFA96}">
      <dgm:prSet phldrT="[Текст]"/>
      <dgm:spPr>
        <a:solidFill>
          <a:schemeClr val="tx2">
            <a:lumMod val="20000"/>
            <a:lumOff val="80000"/>
          </a:schemeClr>
        </a:solidFill>
        <a:ln w="28575"/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Кухня</a:t>
          </a:r>
          <a:endParaRPr lang="ru-RU" dirty="0">
            <a:solidFill>
              <a:schemeClr val="tx1"/>
            </a:solidFill>
          </a:endParaRPr>
        </a:p>
      </dgm:t>
    </dgm:pt>
    <dgm:pt modelId="{9C6DFD15-98F7-4842-898B-EB00AD0C9EE8}" type="parTrans" cxnId="{59FEF377-E735-41A5-B93F-88DEE14875F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2D99A7A-43E2-4061-AE4A-9E68D5F54756}" type="sibTrans" cxnId="{59FEF377-E735-41A5-B93F-88DEE14875F9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8847C4E0-DE33-4D53-9B84-0BEA2711CE1C}">
      <dgm:prSet phldrT="[Текст]"/>
      <dgm:spPr>
        <a:solidFill>
          <a:schemeClr val="tx2">
            <a:lumMod val="20000"/>
            <a:lumOff val="80000"/>
          </a:schemeClr>
        </a:solidFill>
        <a:ln w="28575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Двор</a:t>
          </a:r>
          <a:endParaRPr lang="ru-RU" dirty="0">
            <a:solidFill>
              <a:schemeClr val="tx1"/>
            </a:solidFill>
          </a:endParaRPr>
        </a:p>
      </dgm:t>
    </dgm:pt>
    <dgm:pt modelId="{4A9F795D-C2A3-447F-B365-77D6933353A3}" type="parTrans" cxnId="{EFDB7668-CC57-4D12-A732-D669A19F7D3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85BBC63-DBD9-4102-B9AE-FF1FDE57AAB5}" type="sibTrans" cxnId="{EFDB7668-CC57-4D12-A732-D669A19F7D31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BB4E4568-48DC-4A8F-9BE1-55F70CB3632C}">
      <dgm:prSet phldrT="[Текст]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Крыльцо</a:t>
          </a:r>
          <a:endParaRPr lang="ru-RU" dirty="0">
            <a:solidFill>
              <a:schemeClr val="tx1"/>
            </a:solidFill>
          </a:endParaRPr>
        </a:p>
      </dgm:t>
    </dgm:pt>
    <dgm:pt modelId="{0565EEBF-A2E3-4EE9-BE82-F8194E6420D5}" type="parTrans" cxnId="{C4874036-F7A1-4464-8115-EB8A309C247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F838E8C-D73A-4C99-BBF3-9538BFE90FE7}" type="sibTrans" cxnId="{C4874036-F7A1-4464-8115-EB8A309C247D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72513962-ED24-40E1-9283-2A6AEEA1A4C1}">
      <dgm:prSet phldrT="[Текст]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Будка</a:t>
          </a:r>
          <a:endParaRPr lang="ru-RU" dirty="0">
            <a:solidFill>
              <a:schemeClr val="tx1"/>
            </a:solidFill>
          </a:endParaRPr>
        </a:p>
      </dgm:t>
    </dgm:pt>
    <dgm:pt modelId="{0F45B003-AEFC-4C8D-9277-5419DEC9E1CE}" type="parTrans" cxnId="{C94FBDD1-ACB1-408C-B9F3-3ABD19A8F45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164D0F5-59FC-4002-8399-1D6C6E1A4B6B}" type="sibTrans" cxnId="{C94FBDD1-ACB1-408C-B9F3-3ABD19A8F455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7C2D7E04-4405-4551-AAF3-768952A142CC}">
      <dgm:prSet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Берег</a:t>
          </a:r>
          <a:endParaRPr lang="ru-RU" dirty="0">
            <a:solidFill>
              <a:schemeClr val="tx1"/>
            </a:solidFill>
          </a:endParaRPr>
        </a:p>
      </dgm:t>
    </dgm:pt>
    <dgm:pt modelId="{D9EA7E0B-267C-4FA2-A3F4-D526B2E66908}" type="parTrans" cxnId="{C133DC71-391D-4B96-BFE1-CADA2DD8082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BA0D154-2BD7-450A-915D-30D337B47810}" type="sibTrans" cxnId="{C133DC71-391D-4B96-BFE1-CADA2DD80827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E50C75F4-2833-44B3-84F9-3EE75BA3D92B}">
      <dgm:prSet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Озеро</a:t>
          </a:r>
          <a:endParaRPr lang="ru-RU" dirty="0">
            <a:solidFill>
              <a:schemeClr val="tx1"/>
            </a:solidFill>
          </a:endParaRPr>
        </a:p>
      </dgm:t>
    </dgm:pt>
    <dgm:pt modelId="{708361A2-D164-43BB-BCA5-9361458BD4C1}" type="parTrans" cxnId="{5E1BEE05-82BF-4A75-A7EA-CA68579097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E6C69C1-9067-4AED-8AB5-87670FD758A5}" type="sibTrans" cxnId="{5E1BEE05-82BF-4A75-A7EA-CA68579097CF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D06EE2F9-180B-4D8B-AD29-8648BBE5474B}">
      <dgm:prSet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Двор</a:t>
          </a:r>
          <a:endParaRPr lang="ru-RU" dirty="0">
            <a:solidFill>
              <a:schemeClr val="tx1"/>
            </a:solidFill>
          </a:endParaRPr>
        </a:p>
      </dgm:t>
    </dgm:pt>
    <dgm:pt modelId="{E8A1F4EC-E426-4514-9DEA-DCA5E25A6F82}" type="parTrans" cxnId="{4F6C3C91-4AF9-47BB-B313-79F6851D676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FC93522-013D-4537-A0E9-463C1CD73486}" type="sibTrans" cxnId="{4F6C3C91-4AF9-47BB-B313-79F6851D6765}">
      <dgm:prSet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D1198A09-5782-4D55-85B1-2818427D561C}" type="pres">
      <dgm:prSet presAssocID="{47B8AD41-DD24-41E7-9CC6-F77B6F5308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2223B3-8CB4-40DE-937B-3A6E79FE652D}" type="pres">
      <dgm:prSet presAssocID="{EF25E0B1-FC97-49E0-A10C-48082CF761D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8ABCE-E8B7-4751-9055-F0FDCA3B2451}" type="pres">
      <dgm:prSet presAssocID="{EF25E0B1-FC97-49E0-A10C-48082CF761D0}" presName="spNode" presStyleCnt="0"/>
      <dgm:spPr/>
    </dgm:pt>
    <dgm:pt modelId="{C3CE9446-8B4D-469A-9097-6CF2DADA40E8}" type="pres">
      <dgm:prSet presAssocID="{A84EC3B8-3AB5-43F5-842C-98378A0DECCA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D9155F9-CF57-41E3-A8BF-1F5B6048D11A}" type="pres">
      <dgm:prSet presAssocID="{5DC1A1CF-A6C7-4228-B12C-96905BEBFA9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DE64C-C3D2-4C87-88A5-782BA205AFFB}" type="pres">
      <dgm:prSet presAssocID="{5DC1A1CF-A6C7-4228-B12C-96905BEBFA96}" presName="spNode" presStyleCnt="0"/>
      <dgm:spPr/>
    </dgm:pt>
    <dgm:pt modelId="{D8B4BC2D-8843-48EE-B7DE-99A27EF4A691}" type="pres">
      <dgm:prSet presAssocID="{82D99A7A-43E2-4061-AE4A-9E68D5F54756}" presName="sibTrans" presStyleLbl="sibTrans1D1" presStyleIdx="1" presStyleCnt="8"/>
      <dgm:spPr/>
      <dgm:t>
        <a:bodyPr/>
        <a:lstStyle/>
        <a:p>
          <a:endParaRPr lang="ru-RU"/>
        </a:p>
      </dgm:t>
    </dgm:pt>
    <dgm:pt modelId="{9220595C-B03B-4B62-8514-94A15BFE4657}" type="pres">
      <dgm:prSet presAssocID="{8847C4E0-DE33-4D53-9B84-0BEA2711CE1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D133D-4933-4AAF-87DF-53159CCDB70A}" type="pres">
      <dgm:prSet presAssocID="{8847C4E0-DE33-4D53-9B84-0BEA2711CE1C}" presName="spNode" presStyleCnt="0"/>
      <dgm:spPr/>
    </dgm:pt>
    <dgm:pt modelId="{22C97B7F-17A3-4F06-9952-FBDC8422550F}" type="pres">
      <dgm:prSet presAssocID="{485BBC63-DBD9-4102-B9AE-FF1FDE57AAB5}" presName="sibTrans" presStyleLbl="sibTrans1D1" presStyleIdx="2" presStyleCnt="8"/>
      <dgm:spPr/>
      <dgm:t>
        <a:bodyPr/>
        <a:lstStyle/>
        <a:p>
          <a:endParaRPr lang="ru-RU"/>
        </a:p>
      </dgm:t>
    </dgm:pt>
    <dgm:pt modelId="{AAB75E10-C36D-4372-B0CE-307DEE6E9CDD}" type="pres">
      <dgm:prSet presAssocID="{BB4E4568-48DC-4A8F-9BE1-55F70CB3632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FEE7E-7A71-45B9-B095-8F4C24FD2196}" type="pres">
      <dgm:prSet presAssocID="{BB4E4568-48DC-4A8F-9BE1-55F70CB3632C}" presName="spNode" presStyleCnt="0"/>
      <dgm:spPr/>
    </dgm:pt>
    <dgm:pt modelId="{B0F7A345-03C3-4F9E-9C4A-9C11FAE52191}" type="pres">
      <dgm:prSet presAssocID="{5F838E8C-D73A-4C99-BBF3-9538BFE90FE7}" presName="sibTrans" presStyleLbl="sibTrans1D1" presStyleIdx="3" presStyleCnt="8"/>
      <dgm:spPr/>
      <dgm:t>
        <a:bodyPr/>
        <a:lstStyle/>
        <a:p>
          <a:endParaRPr lang="ru-RU"/>
        </a:p>
      </dgm:t>
    </dgm:pt>
    <dgm:pt modelId="{8382F516-E6FA-4D15-80C8-02978116C105}" type="pres">
      <dgm:prSet presAssocID="{72513962-ED24-40E1-9283-2A6AEEA1A4C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28A60-7499-4D02-8BDB-AD0CDF959471}" type="pres">
      <dgm:prSet presAssocID="{72513962-ED24-40E1-9283-2A6AEEA1A4C1}" presName="spNode" presStyleCnt="0"/>
      <dgm:spPr/>
    </dgm:pt>
    <dgm:pt modelId="{E1423FA2-695C-4307-9B9A-C795E5262D05}" type="pres">
      <dgm:prSet presAssocID="{8164D0F5-59FC-4002-8399-1D6C6E1A4B6B}" presName="sibTrans" presStyleLbl="sibTrans1D1" presStyleIdx="4" presStyleCnt="8"/>
      <dgm:spPr/>
      <dgm:t>
        <a:bodyPr/>
        <a:lstStyle/>
        <a:p>
          <a:endParaRPr lang="ru-RU"/>
        </a:p>
      </dgm:t>
    </dgm:pt>
    <dgm:pt modelId="{7594D795-15CA-4C23-B424-4E0E9F66BDCD}" type="pres">
      <dgm:prSet presAssocID="{7C2D7E04-4405-4551-AAF3-768952A142C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12F21-5515-46E6-8142-F4D635188018}" type="pres">
      <dgm:prSet presAssocID="{7C2D7E04-4405-4551-AAF3-768952A142CC}" presName="spNode" presStyleCnt="0"/>
      <dgm:spPr/>
    </dgm:pt>
    <dgm:pt modelId="{510512F2-AF4D-48FD-ACCD-850FCC8365D3}" type="pres">
      <dgm:prSet presAssocID="{4BA0D154-2BD7-450A-915D-30D337B47810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CAE81E8-5738-4325-BA1C-9CF9CE539CB8}" type="pres">
      <dgm:prSet presAssocID="{E50C75F4-2833-44B3-84F9-3EE75BA3D92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4116D-0C9C-4350-B9C2-FB87BF3857A0}" type="pres">
      <dgm:prSet presAssocID="{E50C75F4-2833-44B3-84F9-3EE75BA3D92B}" presName="spNode" presStyleCnt="0"/>
      <dgm:spPr/>
    </dgm:pt>
    <dgm:pt modelId="{C495CAA2-A21E-4400-B400-3D0C03C0A6E9}" type="pres">
      <dgm:prSet presAssocID="{4E6C69C1-9067-4AED-8AB5-87670FD758A5}" presName="sibTrans" presStyleLbl="sibTrans1D1" presStyleIdx="6" presStyleCnt="8"/>
      <dgm:spPr/>
      <dgm:t>
        <a:bodyPr/>
        <a:lstStyle/>
        <a:p>
          <a:endParaRPr lang="ru-RU"/>
        </a:p>
      </dgm:t>
    </dgm:pt>
    <dgm:pt modelId="{E9634BE6-0429-430E-BC62-9A975B2C098C}" type="pres">
      <dgm:prSet presAssocID="{D06EE2F9-180B-4D8B-AD29-8648BBE5474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72055-B91E-4E3C-A9FF-2C32B3C4AD40}" type="pres">
      <dgm:prSet presAssocID="{D06EE2F9-180B-4D8B-AD29-8648BBE5474B}" presName="spNode" presStyleCnt="0"/>
      <dgm:spPr/>
    </dgm:pt>
    <dgm:pt modelId="{850FE8D3-4542-443C-B4A1-5CEA42D3CD24}" type="pres">
      <dgm:prSet presAssocID="{5FC93522-013D-4537-A0E9-463C1CD73486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8E0C3BF3-38A6-4861-88EA-E0B98FB51A20}" type="presOf" srcId="{8164D0F5-59FC-4002-8399-1D6C6E1A4B6B}" destId="{E1423FA2-695C-4307-9B9A-C795E5262D05}" srcOrd="0" destOrd="0" presId="urn:microsoft.com/office/officeart/2005/8/layout/cycle5"/>
    <dgm:cxn modelId="{C133DC71-391D-4B96-BFE1-CADA2DD80827}" srcId="{47B8AD41-DD24-41E7-9CC6-F77B6F530843}" destId="{7C2D7E04-4405-4551-AAF3-768952A142CC}" srcOrd="5" destOrd="0" parTransId="{D9EA7E0B-267C-4FA2-A3F4-D526B2E66908}" sibTransId="{4BA0D154-2BD7-450A-915D-30D337B47810}"/>
    <dgm:cxn modelId="{90978012-DBF0-458A-B4E0-4424F179F58D}" type="presOf" srcId="{8847C4E0-DE33-4D53-9B84-0BEA2711CE1C}" destId="{9220595C-B03B-4B62-8514-94A15BFE4657}" srcOrd="0" destOrd="0" presId="urn:microsoft.com/office/officeart/2005/8/layout/cycle5"/>
    <dgm:cxn modelId="{7A197100-4B4D-49C7-83C5-2A17FC072F3A}" type="presOf" srcId="{72513962-ED24-40E1-9283-2A6AEEA1A4C1}" destId="{8382F516-E6FA-4D15-80C8-02978116C105}" srcOrd="0" destOrd="0" presId="urn:microsoft.com/office/officeart/2005/8/layout/cycle5"/>
    <dgm:cxn modelId="{BB61C421-7A0E-4857-AAFC-1E94266CE186}" type="presOf" srcId="{7C2D7E04-4405-4551-AAF3-768952A142CC}" destId="{7594D795-15CA-4C23-B424-4E0E9F66BDCD}" srcOrd="0" destOrd="0" presId="urn:microsoft.com/office/officeart/2005/8/layout/cycle5"/>
    <dgm:cxn modelId="{C94FBDD1-ACB1-408C-B9F3-3ABD19A8F455}" srcId="{47B8AD41-DD24-41E7-9CC6-F77B6F530843}" destId="{72513962-ED24-40E1-9283-2A6AEEA1A4C1}" srcOrd="4" destOrd="0" parTransId="{0F45B003-AEFC-4C8D-9277-5419DEC9E1CE}" sibTransId="{8164D0F5-59FC-4002-8399-1D6C6E1A4B6B}"/>
    <dgm:cxn modelId="{4F6C3C91-4AF9-47BB-B313-79F6851D6765}" srcId="{47B8AD41-DD24-41E7-9CC6-F77B6F530843}" destId="{D06EE2F9-180B-4D8B-AD29-8648BBE5474B}" srcOrd="7" destOrd="0" parTransId="{E8A1F4EC-E426-4514-9DEA-DCA5E25A6F82}" sibTransId="{5FC93522-013D-4537-A0E9-463C1CD73486}"/>
    <dgm:cxn modelId="{59FEF377-E735-41A5-B93F-88DEE14875F9}" srcId="{47B8AD41-DD24-41E7-9CC6-F77B6F530843}" destId="{5DC1A1CF-A6C7-4228-B12C-96905BEBFA96}" srcOrd="1" destOrd="0" parTransId="{9C6DFD15-98F7-4842-898B-EB00AD0C9EE8}" sibTransId="{82D99A7A-43E2-4061-AE4A-9E68D5F54756}"/>
    <dgm:cxn modelId="{C99379F4-E975-4307-9681-CF1B9F7224A5}" type="presOf" srcId="{82D99A7A-43E2-4061-AE4A-9E68D5F54756}" destId="{D8B4BC2D-8843-48EE-B7DE-99A27EF4A691}" srcOrd="0" destOrd="0" presId="urn:microsoft.com/office/officeart/2005/8/layout/cycle5"/>
    <dgm:cxn modelId="{233509B2-22E8-4E58-A3CB-CD60FA1AF439}" type="presOf" srcId="{A84EC3B8-3AB5-43F5-842C-98378A0DECCA}" destId="{C3CE9446-8B4D-469A-9097-6CF2DADA40E8}" srcOrd="0" destOrd="0" presId="urn:microsoft.com/office/officeart/2005/8/layout/cycle5"/>
    <dgm:cxn modelId="{AB8EFA12-0691-41F3-89DE-84E3DF0B77B9}" type="presOf" srcId="{5F838E8C-D73A-4C99-BBF3-9538BFE90FE7}" destId="{B0F7A345-03C3-4F9E-9C4A-9C11FAE52191}" srcOrd="0" destOrd="0" presId="urn:microsoft.com/office/officeart/2005/8/layout/cycle5"/>
    <dgm:cxn modelId="{F94CD3BA-FF59-46E2-A8DD-F41339FFA2CC}" type="presOf" srcId="{5FC93522-013D-4537-A0E9-463C1CD73486}" destId="{850FE8D3-4542-443C-B4A1-5CEA42D3CD24}" srcOrd="0" destOrd="0" presId="urn:microsoft.com/office/officeart/2005/8/layout/cycle5"/>
    <dgm:cxn modelId="{E30A2637-4D11-4900-A2BB-6FC6360C6D71}" type="presOf" srcId="{485BBC63-DBD9-4102-B9AE-FF1FDE57AAB5}" destId="{22C97B7F-17A3-4F06-9952-FBDC8422550F}" srcOrd="0" destOrd="0" presId="urn:microsoft.com/office/officeart/2005/8/layout/cycle5"/>
    <dgm:cxn modelId="{20C885F2-75EC-4989-A43C-41D1B1AA8CDA}" type="presOf" srcId="{4BA0D154-2BD7-450A-915D-30D337B47810}" destId="{510512F2-AF4D-48FD-ACCD-850FCC8365D3}" srcOrd="0" destOrd="0" presId="urn:microsoft.com/office/officeart/2005/8/layout/cycle5"/>
    <dgm:cxn modelId="{89A7806D-17B6-486C-A426-547D5F6507BE}" type="presOf" srcId="{5DC1A1CF-A6C7-4228-B12C-96905BEBFA96}" destId="{AD9155F9-CF57-41E3-A8BF-1F5B6048D11A}" srcOrd="0" destOrd="0" presId="urn:microsoft.com/office/officeart/2005/8/layout/cycle5"/>
    <dgm:cxn modelId="{B1BC05F0-0FFC-4BBF-A72E-467E04E27C17}" type="presOf" srcId="{BB4E4568-48DC-4A8F-9BE1-55F70CB3632C}" destId="{AAB75E10-C36D-4372-B0CE-307DEE6E9CDD}" srcOrd="0" destOrd="0" presId="urn:microsoft.com/office/officeart/2005/8/layout/cycle5"/>
    <dgm:cxn modelId="{3DC65F20-4F62-4D5F-9870-A502FFDC8ACE}" type="presOf" srcId="{EF25E0B1-FC97-49E0-A10C-48082CF761D0}" destId="{BF2223B3-8CB4-40DE-937B-3A6E79FE652D}" srcOrd="0" destOrd="0" presId="urn:microsoft.com/office/officeart/2005/8/layout/cycle5"/>
    <dgm:cxn modelId="{C4874036-F7A1-4464-8115-EB8A309C247D}" srcId="{47B8AD41-DD24-41E7-9CC6-F77B6F530843}" destId="{BB4E4568-48DC-4A8F-9BE1-55F70CB3632C}" srcOrd="3" destOrd="0" parTransId="{0565EEBF-A2E3-4EE9-BE82-F8194E6420D5}" sibTransId="{5F838E8C-D73A-4C99-BBF3-9538BFE90FE7}"/>
    <dgm:cxn modelId="{5E1BEE05-82BF-4A75-A7EA-CA68579097CF}" srcId="{47B8AD41-DD24-41E7-9CC6-F77B6F530843}" destId="{E50C75F4-2833-44B3-84F9-3EE75BA3D92B}" srcOrd="6" destOrd="0" parTransId="{708361A2-D164-43BB-BCA5-9361458BD4C1}" sibTransId="{4E6C69C1-9067-4AED-8AB5-87670FD758A5}"/>
    <dgm:cxn modelId="{EFDB7668-CC57-4D12-A732-D669A19F7D31}" srcId="{47B8AD41-DD24-41E7-9CC6-F77B6F530843}" destId="{8847C4E0-DE33-4D53-9B84-0BEA2711CE1C}" srcOrd="2" destOrd="0" parTransId="{4A9F795D-C2A3-447F-B365-77D6933353A3}" sibTransId="{485BBC63-DBD9-4102-B9AE-FF1FDE57AAB5}"/>
    <dgm:cxn modelId="{E3332E40-765E-48D0-BF9B-81C49B1C5945}" type="presOf" srcId="{47B8AD41-DD24-41E7-9CC6-F77B6F530843}" destId="{D1198A09-5782-4D55-85B1-2818427D561C}" srcOrd="0" destOrd="0" presId="urn:microsoft.com/office/officeart/2005/8/layout/cycle5"/>
    <dgm:cxn modelId="{3EBA7C1C-744E-4148-8532-C8D5141FA2FB}" srcId="{47B8AD41-DD24-41E7-9CC6-F77B6F530843}" destId="{EF25E0B1-FC97-49E0-A10C-48082CF761D0}" srcOrd="0" destOrd="0" parTransId="{D0CC31DC-E78B-4C16-99BA-63317C19FA69}" sibTransId="{A84EC3B8-3AB5-43F5-842C-98378A0DECCA}"/>
    <dgm:cxn modelId="{75C42D04-AA90-4710-B1E2-F579A190EC1B}" type="presOf" srcId="{E50C75F4-2833-44B3-84F9-3EE75BA3D92B}" destId="{1CAE81E8-5738-4325-BA1C-9CF9CE539CB8}" srcOrd="0" destOrd="0" presId="urn:microsoft.com/office/officeart/2005/8/layout/cycle5"/>
    <dgm:cxn modelId="{CBF6466D-13B1-477F-9612-21AE57BFA8AA}" type="presOf" srcId="{D06EE2F9-180B-4D8B-AD29-8648BBE5474B}" destId="{E9634BE6-0429-430E-BC62-9A975B2C098C}" srcOrd="0" destOrd="0" presId="urn:microsoft.com/office/officeart/2005/8/layout/cycle5"/>
    <dgm:cxn modelId="{35E74A22-C0C4-4DC9-8BB6-5EA06CD985A5}" type="presOf" srcId="{4E6C69C1-9067-4AED-8AB5-87670FD758A5}" destId="{C495CAA2-A21E-4400-B400-3D0C03C0A6E9}" srcOrd="0" destOrd="0" presId="urn:microsoft.com/office/officeart/2005/8/layout/cycle5"/>
    <dgm:cxn modelId="{0095E669-6B72-4002-BE72-8A1E26AB1EB5}" type="presParOf" srcId="{D1198A09-5782-4D55-85B1-2818427D561C}" destId="{BF2223B3-8CB4-40DE-937B-3A6E79FE652D}" srcOrd="0" destOrd="0" presId="urn:microsoft.com/office/officeart/2005/8/layout/cycle5"/>
    <dgm:cxn modelId="{82FDFAE0-3AA1-4081-81F9-A8C80B1CE84E}" type="presParOf" srcId="{D1198A09-5782-4D55-85B1-2818427D561C}" destId="{9E98ABCE-E8B7-4751-9055-F0FDCA3B2451}" srcOrd="1" destOrd="0" presId="urn:microsoft.com/office/officeart/2005/8/layout/cycle5"/>
    <dgm:cxn modelId="{06AF23AA-7C97-472F-B02B-CDFE7D1F8C43}" type="presParOf" srcId="{D1198A09-5782-4D55-85B1-2818427D561C}" destId="{C3CE9446-8B4D-469A-9097-6CF2DADA40E8}" srcOrd="2" destOrd="0" presId="urn:microsoft.com/office/officeart/2005/8/layout/cycle5"/>
    <dgm:cxn modelId="{1215F040-CCA8-46B4-A54E-D1C202C0DCC5}" type="presParOf" srcId="{D1198A09-5782-4D55-85B1-2818427D561C}" destId="{AD9155F9-CF57-41E3-A8BF-1F5B6048D11A}" srcOrd="3" destOrd="0" presId="urn:microsoft.com/office/officeart/2005/8/layout/cycle5"/>
    <dgm:cxn modelId="{B0E61411-239B-48EF-BEA0-44C642FB2A31}" type="presParOf" srcId="{D1198A09-5782-4D55-85B1-2818427D561C}" destId="{7B5DE64C-C3D2-4C87-88A5-782BA205AFFB}" srcOrd="4" destOrd="0" presId="urn:microsoft.com/office/officeart/2005/8/layout/cycle5"/>
    <dgm:cxn modelId="{D5B62AAA-5CD0-4B52-B5F3-571EDDC4DF9D}" type="presParOf" srcId="{D1198A09-5782-4D55-85B1-2818427D561C}" destId="{D8B4BC2D-8843-48EE-B7DE-99A27EF4A691}" srcOrd="5" destOrd="0" presId="urn:microsoft.com/office/officeart/2005/8/layout/cycle5"/>
    <dgm:cxn modelId="{02E4A6A5-CDA0-4A19-835C-57111A1C9A1E}" type="presParOf" srcId="{D1198A09-5782-4D55-85B1-2818427D561C}" destId="{9220595C-B03B-4B62-8514-94A15BFE4657}" srcOrd="6" destOrd="0" presId="urn:microsoft.com/office/officeart/2005/8/layout/cycle5"/>
    <dgm:cxn modelId="{F046B8CD-2652-43F0-BC0D-7483E07FB5CF}" type="presParOf" srcId="{D1198A09-5782-4D55-85B1-2818427D561C}" destId="{D93D133D-4933-4AAF-87DF-53159CCDB70A}" srcOrd="7" destOrd="0" presId="urn:microsoft.com/office/officeart/2005/8/layout/cycle5"/>
    <dgm:cxn modelId="{37D5BC75-8FFF-48BA-96A0-E128C4FD2054}" type="presParOf" srcId="{D1198A09-5782-4D55-85B1-2818427D561C}" destId="{22C97B7F-17A3-4F06-9952-FBDC8422550F}" srcOrd="8" destOrd="0" presId="urn:microsoft.com/office/officeart/2005/8/layout/cycle5"/>
    <dgm:cxn modelId="{9B7FB66D-1137-41D5-9E10-541EA19A19A7}" type="presParOf" srcId="{D1198A09-5782-4D55-85B1-2818427D561C}" destId="{AAB75E10-C36D-4372-B0CE-307DEE6E9CDD}" srcOrd="9" destOrd="0" presId="urn:microsoft.com/office/officeart/2005/8/layout/cycle5"/>
    <dgm:cxn modelId="{25D655A1-CA71-4882-9A3A-D46A39E86155}" type="presParOf" srcId="{D1198A09-5782-4D55-85B1-2818427D561C}" destId="{072FEE7E-7A71-45B9-B095-8F4C24FD2196}" srcOrd="10" destOrd="0" presId="urn:microsoft.com/office/officeart/2005/8/layout/cycle5"/>
    <dgm:cxn modelId="{F30D2D84-A931-4DF1-80A2-B4596D0287B1}" type="presParOf" srcId="{D1198A09-5782-4D55-85B1-2818427D561C}" destId="{B0F7A345-03C3-4F9E-9C4A-9C11FAE52191}" srcOrd="11" destOrd="0" presId="urn:microsoft.com/office/officeart/2005/8/layout/cycle5"/>
    <dgm:cxn modelId="{FA2EAACC-2810-4192-87C6-EDF1AC9DD27B}" type="presParOf" srcId="{D1198A09-5782-4D55-85B1-2818427D561C}" destId="{8382F516-E6FA-4D15-80C8-02978116C105}" srcOrd="12" destOrd="0" presId="urn:microsoft.com/office/officeart/2005/8/layout/cycle5"/>
    <dgm:cxn modelId="{6F6776A3-04D8-4B46-8A57-4D8607C4AB81}" type="presParOf" srcId="{D1198A09-5782-4D55-85B1-2818427D561C}" destId="{64128A60-7499-4D02-8BDB-AD0CDF959471}" srcOrd="13" destOrd="0" presId="urn:microsoft.com/office/officeart/2005/8/layout/cycle5"/>
    <dgm:cxn modelId="{FEB9CC1D-7F91-4D27-A6F1-95E7AE9AF218}" type="presParOf" srcId="{D1198A09-5782-4D55-85B1-2818427D561C}" destId="{E1423FA2-695C-4307-9B9A-C795E5262D05}" srcOrd="14" destOrd="0" presId="urn:microsoft.com/office/officeart/2005/8/layout/cycle5"/>
    <dgm:cxn modelId="{35CB4BE4-9BED-4167-9D4B-E4DF20C2C8A3}" type="presParOf" srcId="{D1198A09-5782-4D55-85B1-2818427D561C}" destId="{7594D795-15CA-4C23-B424-4E0E9F66BDCD}" srcOrd="15" destOrd="0" presId="urn:microsoft.com/office/officeart/2005/8/layout/cycle5"/>
    <dgm:cxn modelId="{4B337F0B-0EE6-46FB-9198-A0533AB0562E}" type="presParOf" srcId="{D1198A09-5782-4D55-85B1-2818427D561C}" destId="{71D12F21-5515-46E6-8142-F4D635188018}" srcOrd="16" destOrd="0" presId="urn:microsoft.com/office/officeart/2005/8/layout/cycle5"/>
    <dgm:cxn modelId="{EFF116B4-8796-4F5B-B8DB-B556CC103A42}" type="presParOf" srcId="{D1198A09-5782-4D55-85B1-2818427D561C}" destId="{510512F2-AF4D-48FD-ACCD-850FCC8365D3}" srcOrd="17" destOrd="0" presId="urn:microsoft.com/office/officeart/2005/8/layout/cycle5"/>
    <dgm:cxn modelId="{0AE06ECC-3802-4DE1-8943-9B1ADE165849}" type="presParOf" srcId="{D1198A09-5782-4D55-85B1-2818427D561C}" destId="{1CAE81E8-5738-4325-BA1C-9CF9CE539CB8}" srcOrd="18" destOrd="0" presId="urn:microsoft.com/office/officeart/2005/8/layout/cycle5"/>
    <dgm:cxn modelId="{9CDD64E7-E315-425F-BF2E-1B175059CB10}" type="presParOf" srcId="{D1198A09-5782-4D55-85B1-2818427D561C}" destId="{BB74116D-0C9C-4350-B9C2-FB87BF3857A0}" srcOrd="19" destOrd="0" presId="urn:microsoft.com/office/officeart/2005/8/layout/cycle5"/>
    <dgm:cxn modelId="{0D321523-931E-487C-A2AA-10FC62160ED4}" type="presParOf" srcId="{D1198A09-5782-4D55-85B1-2818427D561C}" destId="{C495CAA2-A21E-4400-B400-3D0C03C0A6E9}" srcOrd="20" destOrd="0" presId="urn:microsoft.com/office/officeart/2005/8/layout/cycle5"/>
    <dgm:cxn modelId="{8A9AE554-BF73-43EE-8E34-CE1D137BCF8C}" type="presParOf" srcId="{D1198A09-5782-4D55-85B1-2818427D561C}" destId="{E9634BE6-0429-430E-BC62-9A975B2C098C}" srcOrd="21" destOrd="0" presId="urn:microsoft.com/office/officeart/2005/8/layout/cycle5"/>
    <dgm:cxn modelId="{8A9A9E7E-C407-450B-B127-311A8A2B44DD}" type="presParOf" srcId="{D1198A09-5782-4D55-85B1-2818427D561C}" destId="{E1472055-B91E-4E3C-A9FF-2C32B3C4AD40}" srcOrd="22" destOrd="0" presId="urn:microsoft.com/office/officeart/2005/8/layout/cycle5"/>
    <dgm:cxn modelId="{9D500AE5-5E0E-4054-B1C1-3617BDA2B4DA}" type="presParOf" srcId="{D1198A09-5782-4D55-85B1-2818427D561C}" destId="{850FE8D3-4542-443C-B4A1-5CEA42D3CD24}" srcOrd="23" destOrd="0" presId="urn:microsoft.com/office/officeart/2005/8/layout/cycle5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33E948-BD20-48BC-BAE7-1CA399AF922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98A33E-523D-4051-A71A-0F71A40FCEEF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Первая зона.</a:t>
          </a:r>
          <a:endParaRPr lang="ru-RU" dirty="0">
            <a:solidFill>
              <a:schemeClr val="tx1"/>
            </a:solidFill>
          </a:endParaRPr>
        </a:p>
      </dgm:t>
    </dgm:pt>
    <dgm:pt modelId="{4B0FDC21-7F35-400D-90E6-0FF7064FD085}" type="parTrans" cxnId="{7456B0F9-FD86-4B51-AAFA-BB06A81323B8}">
      <dgm:prSet/>
      <dgm:spPr/>
      <dgm:t>
        <a:bodyPr/>
        <a:lstStyle/>
        <a:p>
          <a:endParaRPr lang="ru-RU"/>
        </a:p>
      </dgm:t>
    </dgm:pt>
    <dgm:pt modelId="{77DD086B-8BFB-4F86-9CE9-950156C81D4F}" type="sibTrans" cxnId="{7456B0F9-FD86-4B51-AAFA-BB06A81323B8}">
      <dgm:prSet/>
      <dgm:spPr/>
      <dgm:t>
        <a:bodyPr/>
        <a:lstStyle/>
        <a:p>
          <a:endParaRPr lang="ru-RU"/>
        </a:p>
      </dgm:t>
    </dgm:pt>
    <dgm:pt modelId="{8F93A8B4-BE73-4046-90D2-12B5555631C3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Главная задача – устранить негативизм к занятию.</a:t>
          </a:r>
          <a:endParaRPr lang="ru-RU" dirty="0"/>
        </a:p>
      </dgm:t>
    </dgm:pt>
    <dgm:pt modelId="{D85A725C-B6BC-40B6-AFBE-86C793CD68B8}" type="parTrans" cxnId="{0E35D05F-2797-4374-9E79-D367224F18A5}">
      <dgm:prSet/>
      <dgm:spPr/>
      <dgm:t>
        <a:bodyPr/>
        <a:lstStyle/>
        <a:p>
          <a:endParaRPr lang="ru-RU"/>
        </a:p>
      </dgm:t>
    </dgm:pt>
    <dgm:pt modelId="{416214CB-DC46-444E-888B-08F016F8A62E}" type="sibTrans" cxnId="{0E35D05F-2797-4374-9E79-D367224F18A5}">
      <dgm:prSet/>
      <dgm:spPr/>
      <dgm:t>
        <a:bodyPr/>
        <a:lstStyle/>
        <a:p>
          <a:endParaRPr lang="ru-RU"/>
        </a:p>
      </dgm:t>
    </dgm:pt>
    <dgm:pt modelId="{A102BE4F-883C-4C51-96A9-E8DB97B337D4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Вторая</a:t>
          </a:r>
          <a:r>
            <a:rPr lang="ru-RU" dirty="0" smtClean="0"/>
            <a:t> </a:t>
          </a:r>
          <a:r>
            <a:rPr lang="ru-RU" dirty="0" smtClean="0">
              <a:solidFill>
                <a:schemeClr val="tx1"/>
              </a:solidFill>
            </a:rPr>
            <a:t>зона</a:t>
          </a:r>
          <a:endParaRPr lang="ru-RU" dirty="0">
            <a:solidFill>
              <a:schemeClr val="tx1"/>
            </a:solidFill>
          </a:endParaRPr>
        </a:p>
      </dgm:t>
    </dgm:pt>
    <dgm:pt modelId="{C8A05F7A-CB51-4AED-AC42-E7D0D3BA1F36}" type="parTrans" cxnId="{6E968CEE-48FD-4F9B-AACF-6852AB1931A8}">
      <dgm:prSet/>
      <dgm:spPr/>
      <dgm:t>
        <a:bodyPr/>
        <a:lstStyle/>
        <a:p>
          <a:endParaRPr lang="ru-RU"/>
        </a:p>
      </dgm:t>
    </dgm:pt>
    <dgm:pt modelId="{32C6960D-B2E3-4485-AEA1-32BC42D2FFB9}" type="sibTrans" cxnId="{6E968CEE-48FD-4F9B-AACF-6852AB1931A8}">
      <dgm:prSet/>
      <dgm:spPr/>
      <dgm:t>
        <a:bodyPr/>
        <a:lstStyle/>
        <a:p>
          <a:endParaRPr lang="ru-RU"/>
        </a:p>
      </dgm:t>
    </dgm:pt>
    <dgm:pt modelId="{0DD4F4E9-1069-41FE-BFBF-A5B8F7CD004B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Выполнение задания, косвенно связанного со сказкой.</a:t>
          </a:r>
          <a:endParaRPr lang="ru-RU" dirty="0"/>
        </a:p>
      </dgm:t>
    </dgm:pt>
    <dgm:pt modelId="{E6F1D5A0-5632-4A55-B4B1-2E00CE837C07}" type="parTrans" cxnId="{1F7736F9-53C7-4BC1-A05F-F146F15D78E5}">
      <dgm:prSet/>
      <dgm:spPr/>
      <dgm:t>
        <a:bodyPr/>
        <a:lstStyle/>
        <a:p>
          <a:endParaRPr lang="ru-RU"/>
        </a:p>
      </dgm:t>
    </dgm:pt>
    <dgm:pt modelId="{AE0266F2-9405-4BC5-ADEB-BD06781FCF0D}" type="sibTrans" cxnId="{1F7736F9-53C7-4BC1-A05F-F146F15D78E5}">
      <dgm:prSet/>
      <dgm:spPr/>
      <dgm:t>
        <a:bodyPr/>
        <a:lstStyle/>
        <a:p>
          <a:endParaRPr lang="ru-RU"/>
        </a:p>
      </dgm:t>
    </dgm:pt>
    <dgm:pt modelId="{A88247B7-5B05-43F5-86FD-3C10AD02607C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Третья</a:t>
          </a:r>
          <a:r>
            <a:rPr lang="ru-RU" dirty="0" smtClean="0"/>
            <a:t> </a:t>
          </a:r>
          <a:r>
            <a:rPr lang="ru-RU" dirty="0" smtClean="0">
              <a:solidFill>
                <a:schemeClr val="tx1"/>
              </a:solidFill>
            </a:rPr>
            <a:t>зона</a:t>
          </a:r>
          <a:endParaRPr lang="ru-RU" dirty="0">
            <a:solidFill>
              <a:schemeClr val="tx1"/>
            </a:solidFill>
          </a:endParaRPr>
        </a:p>
      </dgm:t>
    </dgm:pt>
    <dgm:pt modelId="{014A69BD-1C3C-4B9C-8075-D6D905C57B5A}" type="parTrans" cxnId="{74064885-851F-45A9-935D-CC6FE05E080F}">
      <dgm:prSet/>
      <dgm:spPr/>
      <dgm:t>
        <a:bodyPr/>
        <a:lstStyle/>
        <a:p>
          <a:endParaRPr lang="ru-RU"/>
        </a:p>
      </dgm:t>
    </dgm:pt>
    <dgm:pt modelId="{9229EFE3-6AF3-4947-8AEA-1A0628E218C0}" type="sibTrans" cxnId="{74064885-851F-45A9-935D-CC6FE05E080F}">
      <dgm:prSet/>
      <dgm:spPr/>
      <dgm:t>
        <a:bodyPr/>
        <a:lstStyle/>
        <a:p>
          <a:endParaRPr lang="ru-RU"/>
        </a:p>
      </dgm:t>
    </dgm:pt>
    <dgm:pt modelId="{BC364322-87FC-4B88-BDA2-F91D6273426D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Прослушивание сказки. </a:t>
          </a:r>
          <a:endParaRPr lang="ru-RU" dirty="0"/>
        </a:p>
      </dgm:t>
    </dgm:pt>
    <dgm:pt modelId="{BC31EEB2-DEA0-4C50-B3A0-E8878933F123}" type="parTrans" cxnId="{21A3C3D4-3B67-4813-962B-BEFD25257C74}">
      <dgm:prSet/>
      <dgm:spPr/>
      <dgm:t>
        <a:bodyPr/>
        <a:lstStyle/>
        <a:p>
          <a:endParaRPr lang="ru-RU"/>
        </a:p>
      </dgm:t>
    </dgm:pt>
    <dgm:pt modelId="{9297EDB9-D78D-4AB7-B33A-C7D19AB86B68}" type="sibTrans" cxnId="{21A3C3D4-3B67-4813-962B-BEFD25257C74}">
      <dgm:prSet/>
      <dgm:spPr/>
      <dgm:t>
        <a:bodyPr/>
        <a:lstStyle/>
        <a:p>
          <a:endParaRPr lang="ru-RU"/>
        </a:p>
      </dgm:t>
    </dgm:pt>
    <dgm:pt modelId="{F07DC3BA-5F46-4B88-B143-89C2A4C99CA4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92AD5656-CE30-4738-B10B-28ED715A04E0}" type="parTrans" cxnId="{4C4943FD-2B42-4421-97EF-AD3E1A36C06E}">
      <dgm:prSet/>
      <dgm:spPr/>
      <dgm:t>
        <a:bodyPr/>
        <a:lstStyle/>
        <a:p>
          <a:endParaRPr lang="ru-RU"/>
        </a:p>
      </dgm:t>
    </dgm:pt>
    <dgm:pt modelId="{227D07EB-B54D-46AA-A6DA-79AE35838F13}" type="sibTrans" cxnId="{4C4943FD-2B42-4421-97EF-AD3E1A36C06E}">
      <dgm:prSet/>
      <dgm:spPr/>
      <dgm:t>
        <a:bodyPr/>
        <a:lstStyle/>
        <a:p>
          <a:endParaRPr lang="ru-RU"/>
        </a:p>
      </dgm:t>
    </dgm:pt>
    <dgm:pt modelId="{2AA36D31-96EC-42D0-8605-F8E697483505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07AD8616-4D10-42C9-8827-48E924892451}" type="parTrans" cxnId="{0B2A7223-9D0A-47F5-B539-3E7D493BC89A}">
      <dgm:prSet/>
      <dgm:spPr/>
      <dgm:t>
        <a:bodyPr/>
        <a:lstStyle/>
        <a:p>
          <a:endParaRPr lang="ru-RU"/>
        </a:p>
      </dgm:t>
    </dgm:pt>
    <dgm:pt modelId="{CF00570C-4872-4D87-8EBF-99E00173B64F}" type="sibTrans" cxnId="{0B2A7223-9D0A-47F5-B539-3E7D493BC89A}">
      <dgm:prSet/>
      <dgm:spPr/>
      <dgm:t>
        <a:bodyPr/>
        <a:lstStyle/>
        <a:p>
          <a:endParaRPr lang="ru-RU"/>
        </a:p>
      </dgm:t>
    </dgm:pt>
    <dgm:pt modelId="{EC9DDBA2-6365-4850-99C7-C59FCE3DBEA9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640AEBDC-3063-4B42-AA17-15A1A25FB111}" type="parTrans" cxnId="{6D1B776A-EFDD-4357-8ED2-7153853C3B08}">
      <dgm:prSet/>
      <dgm:spPr/>
      <dgm:t>
        <a:bodyPr/>
        <a:lstStyle/>
        <a:p>
          <a:endParaRPr lang="ru-RU"/>
        </a:p>
      </dgm:t>
    </dgm:pt>
    <dgm:pt modelId="{36FF902F-D802-4C32-A202-1A7EB59D1D7B}" type="sibTrans" cxnId="{6D1B776A-EFDD-4357-8ED2-7153853C3B08}">
      <dgm:prSet/>
      <dgm:spPr/>
      <dgm:t>
        <a:bodyPr/>
        <a:lstStyle/>
        <a:p>
          <a:endParaRPr lang="ru-RU"/>
        </a:p>
      </dgm:t>
    </dgm:pt>
    <dgm:pt modelId="{7E4589EF-7AFC-4903-BEE8-490A9D749AF0}">
      <dgm:prSet phldrT="[Текст]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1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dirty="0" smtClean="0"/>
            <a:t>Перенос в реальность.</a:t>
          </a:r>
          <a:endParaRPr lang="ru-RU" dirty="0"/>
        </a:p>
      </dgm:t>
    </dgm:pt>
    <dgm:pt modelId="{6ACACA9C-0596-4D35-A33F-9765A5F2C980}" type="parTrans" cxnId="{C6FA737C-9C0D-490C-9182-85322DE7EA45}">
      <dgm:prSet/>
      <dgm:spPr/>
      <dgm:t>
        <a:bodyPr/>
        <a:lstStyle/>
        <a:p>
          <a:endParaRPr lang="ru-RU"/>
        </a:p>
      </dgm:t>
    </dgm:pt>
    <dgm:pt modelId="{FD6DCCE8-5CD7-4D9D-92F1-7310DC168901}" type="sibTrans" cxnId="{C6FA737C-9C0D-490C-9182-85322DE7EA45}">
      <dgm:prSet/>
      <dgm:spPr/>
      <dgm:t>
        <a:bodyPr/>
        <a:lstStyle/>
        <a:p>
          <a:endParaRPr lang="ru-RU"/>
        </a:p>
      </dgm:t>
    </dgm:pt>
    <dgm:pt modelId="{F7F96A7B-67CA-4DF3-A96F-975F2F70D523}" type="pres">
      <dgm:prSet presAssocID="{0333E948-BD20-48BC-BAE7-1CA399AF92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4741B7-538C-4FD3-B440-516BF32822F9}" type="pres">
      <dgm:prSet presAssocID="{F998A33E-523D-4051-A71A-0F71A40FCEEF}" presName="composite" presStyleCnt="0"/>
      <dgm:spPr/>
    </dgm:pt>
    <dgm:pt modelId="{7D1BA584-B924-48A9-AC9D-EA36E56F0190}" type="pres">
      <dgm:prSet presAssocID="{F998A33E-523D-4051-A71A-0F71A40FCEEF}" presName="parTx" presStyleLbl="alignNode1" presStyleIdx="0" presStyleCnt="3" custScaleY="111722" custLinFactNeighborX="-1386" custLinFactNeighborY="-72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2FBA9-5717-476B-AB8C-2C4E4944EF43}" type="pres">
      <dgm:prSet presAssocID="{F998A33E-523D-4051-A71A-0F71A40FCEE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E811D-3F89-4D09-BEEF-34F26DA81325}" type="pres">
      <dgm:prSet presAssocID="{77DD086B-8BFB-4F86-9CE9-950156C81D4F}" presName="space" presStyleCnt="0"/>
      <dgm:spPr/>
    </dgm:pt>
    <dgm:pt modelId="{2E2B94EC-80F0-4D93-8CB7-6299E91A94CE}" type="pres">
      <dgm:prSet presAssocID="{A102BE4F-883C-4C51-96A9-E8DB97B337D4}" presName="composite" presStyleCnt="0"/>
      <dgm:spPr/>
    </dgm:pt>
    <dgm:pt modelId="{BE73F9CE-5A3D-40FE-897A-D7B18C10C310}" type="pres">
      <dgm:prSet presAssocID="{A102BE4F-883C-4C51-96A9-E8DB97B337D4}" presName="parTx" presStyleLbl="alignNode1" presStyleIdx="1" presStyleCnt="3" custScaleY="1387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BC070-27A4-4DA6-8B54-0E2E7B5D4D50}" type="pres">
      <dgm:prSet presAssocID="{A102BE4F-883C-4C51-96A9-E8DB97B337D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67DCC-1C2C-4FC1-8BCE-CFADF3B87B4F}" type="pres">
      <dgm:prSet presAssocID="{32C6960D-B2E3-4485-AEA1-32BC42D2FFB9}" presName="space" presStyleCnt="0"/>
      <dgm:spPr/>
    </dgm:pt>
    <dgm:pt modelId="{6EBC85F6-3FC0-4D39-B06E-8FD1564D4515}" type="pres">
      <dgm:prSet presAssocID="{A88247B7-5B05-43F5-86FD-3C10AD02607C}" presName="composite" presStyleCnt="0"/>
      <dgm:spPr/>
    </dgm:pt>
    <dgm:pt modelId="{8C7CB71B-2C01-4A32-8ECA-363C410C9A18}" type="pres">
      <dgm:prSet presAssocID="{A88247B7-5B05-43F5-86FD-3C10AD02607C}" presName="parTx" presStyleLbl="alignNode1" presStyleIdx="2" presStyleCnt="3" custScaleY="122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9915F-EAE3-42F4-8F1D-F7EF008EE133}" type="pres">
      <dgm:prSet presAssocID="{A88247B7-5B05-43F5-86FD-3C10AD02607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1B776A-EFDD-4357-8ED2-7153853C3B08}" srcId="{F998A33E-523D-4051-A71A-0F71A40FCEEF}" destId="{EC9DDBA2-6365-4850-99C7-C59FCE3DBEA9}" srcOrd="0" destOrd="0" parTransId="{640AEBDC-3063-4B42-AA17-15A1A25FB111}" sibTransId="{36FF902F-D802-4C32-A202-1A7EB59D1D7B}"/>
    <dgm:cxn modelId="{7456B0F9-FD86-4B51-AAFA-BB06A81323B8}" srcId="{0333E948-BD20-48BC-BAE7-1CA399AF922F}" destId="{F998A33E-523D-4051-A71A-0F71A40FCEEF}" srcOrd="0" destOrd="0" parTransId="{4B0FDC21-7F35-400D-90E6-0FF7064FD085}" sibTransId="{77DD086B-8BFB-4F86-9CE9-950156C81D4F}"/>
    <dgm:cxn modelId="{F463D65B-1A19-4A40-9DC2-4FB453EC2CAF}" type="presOf" srcId="{F07DC3BA-5F46-4B88-B143-89C2A4C99CA4}" destId="{9CA9915F-EAE3-42F4-8F1D-F7EF008EE133}" srcOrd="0" destOrd="0" presId="urn:microsoft.com/office/officeart/2005/8/layout/hList1"/>
    <dgm:cxn modelId="{5DF15601-E4F4-4926-83C5-C7D7E8322D5F}" type="presOf" srcId="{F998A33E-523D-4051-A71A-0F71A40FCEEF}" destId="{7D1BA584-B924-48A9-AC9D-EA36E56F0190}" srcOrd="0" destOrd="0" presId="urn:microsoft.com/office/officeart/2005/8/layout/hList1"/>
    <dgm:cxn modelId="{C6FA737C-9C0D-490C-9182-85322DE7EA45}" srcId="{A88247B7-5B05-43F5-86FD-3C10AD02607C}" destId="{7E4589EF-7AFC-4903-BEE8-490A9D749AF0}" srcOrd="2" destOrd="0" parTransId="{6ACACA9C-0596-4D35-A33F-9765A5F2C980}" sibTransId="{FD6DCCE8-5CD7-4D9D-92F1-7310DC168901}"/>
    <dgm:cxn modelId="{21A3C3D4-3B67-4813-962B-BEFD25257C74}" srcId="{A88247B7-5B05-43F5-86FD-3C10AD02607C}" destId="{BC364322-87FC-4B88-BDA2-F91D6273426D}" srcOrd="1" destOrd="0" parTransId="{BC31EEB2-DEA0-4C50-B3A0-E8878933F123}" sibTransId="{9297EDB9-D78D-4AB7-B33A-C7D19AB86B68}"/>
    <dgm:cxn modelId="{5D2796FE-C3A7-45BB-A08D-DDAB4B3A0697}" type="presOf" srcId="{BC364322-87FC-4B88-BDA2-F91D6273426D}" destId="{9CA9915F-EAE3-42F4-8F1D-F7EF008EE133}" srcOrd="0" destOrd="1" presId="urn:microsoft.com/office/officeart/2005/8/layout/hList1"/>
    <dgm:cxn modelId="{4C4943FD-2B42-4421-97EF-AD3E1A36C06E}" srcId="{A88247B7-5B05-43F5-86FD-3C10AD02607C}" destId="{F07DC3BA-5F46-4B88-B143-89C2A4C99CA4}" srcOrd="0" destOrd="0" parTransId="{92AD5656-CE30-4738-B10B-28ED715A04E0}" sibTransId="{227D07EB-B54D-46AA-A6DA-79AE35838F13}"/>
    <dgm:cxn modelId="{46DBAB54-4C7A-4580-B0DB-F76A5AA1A4E7}" type="presOf" srcId="{0DD4F4E9-1069-41FE-BFBF-A5B8F7CD004B}" destId="{731BC070-27A4-4DA6-8B54-0E2E7B5D4D50}" srcOrd="0" destOrd="1" presId="urn:microsoft.com/office/officeart/2005/8/layout/hList1"/>
    <dgm:cxn modelId="{37C25C07-5727-4252-AA37-C8993CF89B32}" type="presOf" srcId="{2AA36D31-96EC-42D0-8605-F8E697483505}" destId="{731BC070-27A4-4DA6-8B54-0E2E7B5D4D50}" srcOrd="0" destOrd="0" presId="urn:microsoft.com/office/officeart/2005/8/layout/hList1"/>
    <dgm:cxn modelId="{1CDEAE3A-FA7C-4804-AC91-2E09BF090042}" type="presOf" srcId="{8F93A8B4-BE73-4046-90D2-12B5555631C3}" destId="{9E62FBA9-5717-476B-AB8C-2C4E4944EF43}" srcOrd="0" destOrd="1" presId="urn:microsoft.com/office/officeart/2005/8/layout/hList1"/>
    <dgm:cxn modelId="{0B2A7223-9D0A-47F5-B539-3E7D493BC89A}" srcId="{A102BE4F-883C-4C51-96A9-E8DB97B337D4}" destId="{2AA36D31-96EC-42D0-8605-F8E697483505}" srcOrd="0" destOrd="0" parTransId="{07AD8616-4D10-42C9-8827-48E924892451}" sibTransId="{CF00570C-4872-4D87-8EBF-99E00173B64F}"/>
    <dgm:cxn modelId="{1F7736F9-53C7-4BC1-A05F-F146F15D78E5}" srcId="{A102BE4F-883C-4C51-96A9-E8DB97B337D4}" destId="{0DD4F4E9-1069-41FE-BFBF-A5B8F7CD004B}" srcOrd="1" destOrd="0" parTransId="{E6F1D5A0-5632-4A55-B4B1-2E00CE837C07}" sibTransId="{AE0266F2-9405-4BC5-ADEB-BD06781FCF0D}"/>
    <dgm:cxn modelId="{F3FBF121-8703-4279-A8A8-C8CCB234DFFF}" type="presOf" srcId="{A88247B7-5B05-43F5-86FD-3C10AD02607C}" destId="{8C7CB71B-2C01-4A32-8ECA-363C410C9A18}" srcOrd="0" destOrd="0" presId="urn:microsoft.com/office/officeart/2005/8/layout/hList1"/>
    <dgm:cxn modelId="{9696830C-E794-4BE6-A3B6-C702E85D5848}" type="presOf" srcId="{0333E948-BD20-48BC-BAE7-1CA399AF922F}" destId="{F7F96A7B-67CA-4DF3-A96F-975F2F70D523}" srcOrd="0" destOrd="0" presId="urn:microsoft.com/office/officeart/2005/8/layout/hList1"/>
    <dgm:cxn modelId="{8F0552E7-AA2C-4FB5-8D7A-A7C37E252698}" type="presOf" srcId="{EC9DDBA2-6365-4850-99C7-C59FCE3DBEA9}" destId="{9E62FBA9-5717-476B-AB8C-2C4E4944EF43}" srcOrd="0" destOrd="0" presId="urn:microsoft.com/office/officeart/2005/8/layout/hList1"/>
    <dgm:cxn modelId="{4EE8A863-CF62-49A0-9366-FB59BE5A7254}" type="presOf" srcId="{A102BE4F-883C-4C51-96A9-E8DB97B337D4}" destId="{BE73F9CE-5A3D-40FE-897A-D7B18C10C310}" srcOrd="0" destOrd="0" presId="urn:microsoft.com/office/officeart/2005/8/layout/hList1"/>
    <dgm:cxn modelId="{74064885-851F-45A9-935D-CC6FE05E080F}" srcId="{0333E948-BD20-48BC-BAE7-1CA399AF922F}" destId="{A88247B7-5B05-43F5-86FD-3C10AD02607C}" srcOrd="2" destOrd="0" parTransId="{014A69BD-1C3C-4B9C-8075-D6D905C57B5A}" sibTransId="{9229EFE3-6AF3-4947-8AEA-1A0628E218C0}"/>
    <dgm:cxn modelId="{6E968CEE-48FD-4F9B-AACF-6852AB1931A8}" srcId="{0333E948-BD20-48BC-BAE7-1CA399AF922F}" destId="{A102BE4F-883C-4C51-96A9-E8DB97B337D4}" srcOrd="1" destOrd="0" parTransId="{C8A05F7A-CB51-4AED-AC42-E7D0D3BA1F36}" sibTransId="{32C6960D-B2E3-4485-AEA1-32BC42D2FFB9}"/>
    <dgm:cxn modelId="{0E35D05F-2797-4374-9E79-D367224F18A5}" srcId="{F998A33E-523D-4051-A71A-0F71A40FCEEF}" destId="{8F93A8B4-BE73-4046-90D2-12B5555631C3}" srcOrd="1" destOrd="0" parTransId="{D85A725C-B6BC-40B6-AFBE-86C793CD68B8}" sibTransId="{416214CB-DC46-444E-888B-08F016F8A62E}"/>
    <dgm:cxn modelId="{A6D98D38-4F40-42D6-8D1B-2AB802B19404}" type="presOf" srcId="{7E4589EF-7AFC-4903-BEE8-490A9D749AF0}" destId="{9CA9915F-EAE3-42F4-8F1D-F7EF008EE133}" srcOrd="0" destOrd="2" presId="urn:microsoft.com/office/officeart/2005/8/layout/hList1"/>
    <dgm:cxn modelId="{DAB8FE05-AB85-4AE9-B045-865F3BF4FAD8}" type="presParOf" srcId="{F7F96A7B-67CA-4DF3-A96F-975F2F70D523}" destId="{F64741B7-538C-4FD3-B440-516BF32822F9}" srcOrd="0" destOrd="0" presId="urn:microsoft.com/office/officeart/2005/8/layout/hList1"/>
    <dgm:cxn modelId="{73F09275-5483-4B6A-99D3-6B45DA6DD850}" type="presParOf" srcId="{F64741B7-538C-4FD3-B440-516BF32822F9}" destId="{7D1BA584-B924-48A9-AC9D-EA36E56F0190}" srcOrd="0" destOrd="0" presId="urn:microsoft.com/office/officeart/2005/8/layout/hList1"/>
    <dgm:cxn modelId="{5B3C6324-A44B-4394-9D44-2061D8129E2D}" type="presParOf" srcId="{F64741B7-538C-4FD3-B440-516BF32822F9}" destId="{9E62FBA9-5717-476B-AB8C-2C4E4944EF43}" srcOrd="1" destOrd="0" presId="urn:microsoft.com/office/officeart/2005/8/layout/hList1"/>
    <dgm:cxn modelId="{49288875-807A-4443-AD1D-F5967531F0F1}" type="presParOf" srcId="{F7F96A7B-67CA-4DF3-A96F-975F2F70D523}" destId="{267E811D-3F89-4D09-BEEF-34F26DA81325}" srcOrd="1" destOrd="0" presId="urn:microsoft.com/office/officeart/2005/8/layout/hList1"/>
    <dgm:cxn modelId="{AB9807C5-9449-4A52-AAD6-329447210E70}" type="presParOf" srcId="{F7F96A7B-67CA-4DF3-A96F-975F2F70D523}" destId="{2E2B94EC-80F0-4D93-8CB7-6299E91A94CE}" srcOrd="2" destOrd="0" presId="urn:microsoft.com/office/officeart/2005/8/layout/hList1"/>
    <dgm:cxn modelId="{625C4DBE-FCAC-48CD-B178-ADEEBC905C03}" type="presParOf" srcId="{2E2B94EC-80F0-4D93-8CB7-6299E91A94CE}" destId="{BE73F9CE-5A3D-40FE-897A-D7B18C10C310}" srcOrd="0" destOrd="0" presId="urn:microsoft.com/office/officeart/2005/8/layout/hList1"/>
    <dgm:cxn modelId="{C41C10F3-2F11-4AF1-A3CD-9672CBBE2932}" type="presParOf" srcId="{2E2B94EC-80F0-4D93-8CB7-6299E91A94CE}" destId="{731BC070-27A4-4DA6-8B54-0E2E7B5D4D50}" srcOrd="1" destOrd="0" presId="urn:microsoft.com/office/officeart/2005/8/layout/hList1"/>
    <dgm:cxn modelId="{04D8B2E8-50D6-4F32-98C6-ACE82CE71970}" type="presParOf" srcId="{F7F96A7B-67CA-4DF3-A96F-975F2F70D523}" destId="{F5567DCC-1C2C-4FC1-8BCE-CFADF3B87B4F}" srcOrd="3" destOrd="0" presId="urn:microsoft.com/office/officeart/2005/8/layout/hList1"/>
    <dgm:cxn modelId="{45AC8556-7624-4197-9ACA-018EAEA1B2C7}" type="presParOf" srcId="{F7F96A7B-67CA-4DF3-A96F-975F2F70D523}" destId="{6EBC85F6-3FC0-4D39-B06E-8FD1564D4515}" srcOrd="4" destOrd="0" presId="urn:microsoft.com/office/officeart/2005/8/layout/hList1"/>
    <dgm:cxn modelId="{F27917D3-AA57-42CB-9890-0ECC29E2CC7F}" type="presParOf" srcId="{6EBC85F6-3FC0-4D39-B06E-8FD1564D4515}" destId="{8C7CB71B-2C01-4A32-8ECA-363C410C9A18}" srcOrd="0" destOrd="0" presId="urn:microsoft.com/office/officeart/2005/8/layout/hList1"/>
    <dgm:cxn modelId="{4114F256-7863-41DA-8C3A-F22AF2EE33E9}" type="presParOf" srcId="{6EBC85F6-3FC0-4D39-B06E-8FD1564D4515}" destId="{9CA9915F-EAE3-42F4-8F1D-F7EF008EE133}" srcOrd="1" destOrd="0" presId="urn:microsoft.com/office/officeart/2005/8/layout/hList1"/>
  </dgm:cxnLst>
  <dgm:bg>
    <a:solidFill>
      <a:schemeClr val="accent3">
        <a:lumMod val="40000"/>
        <a:lumOff val="60000"/>
      </a:schemeClr>
    </a:solidFill>
  </dgm:bg>
  <dgm:whole>
    <a:ln w="38100"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3FD7A5-67E4-49DA-B6ED-3C47BA3165F1}">
      <dsp:nvSpPr>
        <dsp:cNvPr id="0" name=""/>
        <dsp:cNvSpPr/>
      </dsp:nvSpPr>
      <dsp:spPr>
        <a:xfrm rot="1536131">
          <a:off x="2215392" y="3747503"/>
          <a:ext cx="2185069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2185069" y="29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34C16-EB11-477B-92E9-D6F730B2D7A6}">
      <dsp:nvSpPr>
        <dsp:cNvPr id="0" name=""/>
        <dsp:cNvSpPr/>
      </dsp:nvSpPr>
      <dsp:spPr>
        <a:xfrm rot="21581522">
          <a:off x="2322643" y="2804449"/>
          <a:ext cx="2593416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2593416" y="29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E3C9E-77F6-41FA-9AF4-895DC1B1FE0E}">
      <dsp:nvSpPr>
        <dsp:cNvPr id="0" name=""/>
        <dsp:cNvSpPr/>
      </dsp:nvSpPr>
      <dsp:spPr>
        <a:xfrm rot="19965265">
          <a:off x="2211222" y="1863647"/>
          <a:ext cx="2008873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2008873" y="290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6A36B-80C4-438A-A0C5-4161C370CD26}">
      <dsp:nvSpPr>
        <dsp:cNvPr id="0" name=""/>
        <dsp:cNvSpPr/>
      </dsp:nvSpPr>
      <dsp:spPr>
        <a:xfrm>
          <a:off x="5" y="1377855"/>
          <a:ext cx="2750056" cy="28751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34647-09B1-48AB-A08E-B4E678174968}">
      <dsp:nvSpPr>
        <dsp:cNvPr id="0" name=""/>
        <dsp:cNvSpPr/>
      </dsp:nvSpPr>
      <dsp:spPr>
        <a:xfrm>
          <a:off x="3529718" y="52193"/>
          <a:ext cx="3451367" cy="1580416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Нарушение социальной адаптации</a:t>
          </a:r>
          <a:endParaRPr lang="ru-RU" sz="2000" kern="1200" dirty="0"/>
        </a:p>
      </dsp:txBody>
      <dsp:txXfrm>
        <a:off x="3529718" y="52193"/>
        <a:ext cx="3451367" cy="1580416"/>
      </dsp:txXfrm>
    </dsp:sp>
    <dsp:sp modelId="{26E9B854-843F-4E80-B133-5DE474570B59}">
      <dsp:nvSpPr>
        <dsp:cNvPr id="0" name=""/>
        <dsp:cNvSpPr/>
      </dsp:nvSpPr>
      <dsp:spPr>
        <a:xfrm>
          <a:off x="4915964" y="1971739"/>
          <a:ext cx="3128987" cy="1692844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Нарушения  в коммуникативной сфере</a:t>
          </a:r>
          <a:endParaRPr lang="ru-RU" sz="2000" kern="1200" dirty="0"/>
        </a:p>
      </dsp:txBody>
      <dsp:txXfrm>
        <a:off x="4915964" y="1971739"/>
        <a:ext cx="3128987" cy="1692844"/>
      </dsp:txXfrm>
    </dsp:sp>
    <dsp:sp modelId="{5E260CC6-AD7D-4C59-9173-ED6CD897C945}">
      <dsp:nvSpPr>
        <dsp:cNvPr id="0" name=""/>
        <dsp:cNvSpPr/>
      </dsp:nvSpPr>
      <dsp:spPr>
        <a:xfrm>
          <a:off x="3747939" y="4033697"/>
          <a:ext cx="3480159" cy="157504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Стереотипность поведения</a:t>
          </a:r>
          <a:endParaRPr lang="ru-RU" sz="2000" kern="1200" dirty="0"/>
        </a:p>
      </dsp:txBody>
      <dsp:txXfrm>
        <a:off x="3747939" y="4033697"/>
        <a:ext cx="3480159" cy="15750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B8ABCB-F08F-404B-961F-ABAC582BC383}">
      <dsp:nvSpPr>
        <dsp:cNvPr id="0" name=""/>
        <dsp:cNvSpPr/>
      </dsp:nvSpPr>
      <dsp:spPr>
        <a:xfrm>
          <a:off x="3316072" y="2199516"/>
          <a:ext cx="2080822" cy="18826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Рассказывание</a:t>
          </a:r>
          <a:endParaRPr lang="ru-RU" sz="1600" kern="1200" dirty="0"/>
        </a:p>
      </dsp:txBody>
      <dsp:txXfrm>
        <a:off x="3316072" y="2199516"/>
        <a:ext cx="2080822" cy="1882635"/>
      </dsp:txXfrm>
    </dsp:sp>
    <dsp:sp modelId="{13A9C82D-B8A6-4AE5-A01B-E622DE1D0396}">
      <dsp:nvSpPr>
        <dsp:cNvPr id="0" name=""/>
        <dsp:cNvSpPr/>
      </dsp:nvSpPr>
      <dsp:spPr>
        <a:xfrm rot="16200000">
          <a:off x="4190459" y="1599130"/>
          <a:ext cx="332048" cy="593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16200000">
        <a:off x="4190459" y="1599130"/>
        <a:ext cx="332048" cy="593060"/>
      </dsp:txXfrm>
    </dsp:sp>
    <dsp:sp modelId="{FE580C4D-5EA2-4803-8233-71979E3FE011}">
      <dsp:nvSpPr>
        <dsp:cNvPr id="0" name=""/>
        <dsp:cNvSpPr/>
      </dsp:nvSpPr>
      <dsp:spPr>
        <a:xfrm>
          <a:off x="3571551" y="3143"/>
          <a:ext cx="1569865" cy="156986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Игровая деятельность</a:t>
          </a:r>
          <a:endParaRPr lang="ru-RU" sz="1400" kern="1200" dirty="0"/>
        </a:p>
      </dsp:txBody>
      <dsp:txXfrm>
        <a:off x="3571551" y="3143"/>
        <a:ext cx="1569865" cy="1569865"/>
      </dsp:txXfrm>
    </dsp:sp>
    <dsp:sp modelId="{21D2921D-35FB-41F2-98C5-03C20DC49836}">
      <dsp:nvSpPr>
        <dsp:cNvPr id="0" name=""/>
        <dsp:cNvSpPr/>
      </dsp:nvSpPr>
      <dsp:spPr>
        <a:xfrm rot="19285714">
          <a:off x="5202016" y="2049655"/>
          <a:ext cx="301850" cy="593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19285714">
        <a:off x="5202016" y="2049655"/>
        <a:ext cx="301850" cy="593060"/>
      </dsp:txXfrm>
    </dsp:sp>
    <dsp:sp modelId="{563C9670-613C-4686-9402-A0EC29B9A1CD}">
      <dsp:nvSpPr>
        <dsp:cNvPr id="0" name=""/>
        <dsp:cNvSpPr/>
      </dsp:nvSpPr>
      <dsp:spPr>
        <a:xfrm>
          <a:off x="5411011" y="888980"/>
          <a:ext cx="1569865" cy="1569865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Инструкции</a:t>
          </a:r>
          <a:endParaRPr lang="ru-RU" sz="1600" kern="1200" dirty="0"/>
        </a:p>
      </dsp:txBody>
      <dsp:txXfrm>
        <a:off x="5411011" y="888980"/>
        <a:ext cx="1569865" cy="1569865"/>
      </dsp:txXfrm>
    </dsp:sp>
    <dsp:sp modelId="{97AE92BC-808A-4A61-B640-C7CFF342516D}">
      <dsp:nvSpPr>
        <dsp:cNvPr id="0" name=""/>
        <dsp:cNvSpPr/>
      </dsp:nvSpPr>
      <dsp:spPr>
        <a:xfrm rot="771429">
          <a:off x="5476084" y="3132088"/>
          <a:ext cx="282530" cy="593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771429">
        <a:off x="5476084" y="3132088"/>
        <a:ext cx="282530" cy="593060"/>
      </dsp:txXfrm>
    </dsp:sp>
    <dsp:sp modelId="{78441E79-8AC3-4E7B-86CB-38178EB46920}">
      <dsp:nvSpPr>
        <dsp:cNvPr id="0" name=""/>
        <dsp:cNvSpPr/>
      </dsp:nvSpPr>
      <dsp:spPr>
        <a:xfrm>
          <a:off x="5865320" y="2879439"/>
          <a:ext cx="1569865" cy="1569865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Конструирование</a:t>
          </a:r>
          <a:endParaRPr lang="ru-RU" sz="1100" kern="1200" dirty="0"/>
        </a:p>
      </dsp:txBody>
      <dsp:txXfrm>
        <a:off x="5865320" y="2879439"/>
        <a:ext cx="1569865" cy="1569865"/>
      </dsp:txXfrm>
    </dsp:sp>
    <dsp:sp modelId="{CAD176A5-5AA8-4DD3-8BC8-99EC22962A22}">
      <dsp:nvSpPr>
        <dsp:cNvPr id="0" name=""/>
        <dsp:cNvSpPr/>
      </dsp:nvSpPr>
      <dsp:spPr>
        <a:xfrm rot="3857143">
          <a:off x="4738778" y="3973821"/>
          <a:ext cx="323304" cy="593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3857143">
        <a:off x="4738778" y="3973821"/>
        <a:ext cx="323304" cy="593060"/>
      </dsp:txXfrm>
    </dsp:sp>
    <dsp:sp modelId="{A10A4E5A-F0FB-48CC-A345-5875EE4D3A19}">
      <dsp:nvSpPr>
        <dsp:cNvPr id="0" name=""/>
        <dsp:cNvSpPr/>
      </dsp:nvSpPr>
      <dsp:spPr>
        <a:xfrm>
          <a:off x="4592374" y="4475662"/>
          <a:ext cx="1569865" cy="1569865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Приемы сенсорной стимуляции</a:t>
          </a:r>
          <a:endParaRPr lang="ru-RU" sz="1500" kern="1200" dirty="0"/>
        </a:p>
      </dsp:txBody>
      <dsp:txXfrm>
        <a:off x="4592374" y="4475662"/>
        <a:ext cx="1569865" cy="1569865"/>
      </dsp:txXfrm>
    </dsp:sp>
    <dsp:sp modelId="{E2E004C7-1E4E-462E-A940-AA7DF73A8D59}">
      <dsp:nvSpPr>
        <dsp:cNvPr id="0" name=""/>
        <dsp:cNvSpPr/>
      </dsp:nvSpPr>
      <dsp:spPr>
        <a:xfrm rot="6942857">
          <a:off x="3650884" y="3973821"/>
          <a:ext cx="323304" cy="593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6942857">
        <a:off x="3650884" y="3973821"/>
        <a:ext cx="323304" cy="593060"/>
      </dsp:txXfrm>
    </dsp:sp>
    <dsp:sp modelId="{F90F98E7-A58A-4C35-9D1D-B2AF2A237D45}">
      <dsp:nvSpPr>
        <dsp:cNvPr id="0" name=""/>
        <dsp:cNvSpPr/>
      </dsp:nvSpPr>
      <dsp:spPr>
        <a:xfrm>
          <a:off x="2550727" y="4475662"/>
          <a:ext cx="1569865" cy="1569865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Объяснения, показ</a:t>
          </a:r>
          <a:endParaRPr lang="ru-RU" sz="1500" kern="1200" dirty="0"/>
        </a:p>
      </dsp:txBody>
      <dsp:txXfrm>
        <a:off x="2550727" y="4475662"/>
        <a:ext cx="1569865" cy="1569865"/>
      </dsp:txXfrm>
    </dsp:sp>
    <dsp:sp modelId="{E462358E-4128-4432-B3A4-4AA4E46E28F4}">
      <dsp:nvSpPr>
        <dsp:cNvPr id="0" name=""/>
        <dsp:cNvSpPr/>
      </dsp:nvSpPr>
      <dsp:spPr>
        <a:xfrm rot="10028571">
          <a:off x="2954353" y="3132088"/>
          <a:ext cx="282530" cy="593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10028571">
        <a:off x="2954353" y="3132088"/>
        <a:ext cx="282530" cy="593060"/>
      </dsp:txXfrm>
    </dsp:sp>
    <dsp:sp modelId="{635FEE00-9E8F-4FA4-873D-ACB8C6C27D77}">
      <dsp:nvSpPr>
        <dsp:cNvPr id="0" name=""/>
        <dsp:cNvSpPr/>
      </dsp:nvSpPr>
      <dsp:spPr>
        <a:xfrm>
          <a:off x="1277781" y="2879439"/>
          <a:ext cx="1569865" cy="1569865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Вопросы</a:t>
          </a:r>
          <a:endParaRPr lang="ru-RU" sz="1600" kern="1200" dirty="0"/>
        </a:p>
      </dsp:txBody>
      <dsp:txXfrm>
        <a:off x="1277781" y="2879439"/>
        <a:ext cx="1569865" cy="1569865"/>
      </dsp:txXfrm>
    </dsp:sp>
    <dsp:sp modelId="{A98A00A1-9FA1-44BB-B847-3A1265E19104}">
      <dsp:nvSpPr>
        <dsp:cNvPr id="0" name=""/>
        <dsp:cNvSpPr/>
      </dsp:nvSpPr>
      <dsp:spPr>
        <a:xfrm rot="13114286">
          <a:off x="3209100" y="2049655"/>
          <a:ext cx="301850" cy="593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13114286">
        <a:off x="3209100" y="2049655"/>
        <a:ext cx="301850" cy="593060"/>
      </dsp:txXfrm>
    </dsp:sp>
    <dsp:sp modelId="{0B5F1B17-4198-4D0D-8390-600696FAA1A3}">
      <dsp:nvSpPr>
        <dsp:cNvPr id="0" name=""/>
        <dsp:cNvSpPr/>
      </dsp:nvSpPr>
      <dsp:spPr>
        <a:xfrm>
          <a:off x="1732091" y="888980"/>
          <a:ext cx="1569865" cy="156986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Наглядность</a:t>
          </a:r>
          <a:endParaRPr lang="ru-RU" sz="1500" kern="1200" dirty="0"/>
        </a:p>
      </dsp:txBody>
      <dsp:txXfrm>
        <a:off x="1732091" y="888980"/>
        <a:ext cx="1569865" cy="15698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5E65CC-DAE9-4FE9-965C-162EC4E40283}">
      <dsp:nvSpPr>
        <dsp:cNvPr id="0" name=""/>
        <dsp:cNvSpPr/>
      </dsp:nvSpPr>
      <dsp:spPr>
        <a:xfrm>
          <a:off x="4219" y="1441390"/>
          <a:ext cx="1438753" cy="71937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</a:rPr>
            <a:t>Общие</a:t>
          </a:r>
          <a:endParaRPr lang="ru-RU" sz="1000" kern="1200" dirty="0">
            <a:ln>
              <a:solidFill>
                <a:schemeClr val="tx2"/>
              </a:solidFill>
            </a:ln>
            <a:solidFill>
              <a:schemeClr val="tx1"/>
            </a:solidFill>
          </a:endParaRPr>
        </a:p>
      </dsp:txBody>
      <dsp:txXfrm>
        <a:off x="4219" y="1441390"/>
        <a:ext cx="1438753" cy="719376"/>
      </dsp:txXfrm>
    </dsp:sp>
    <dsp:sp modelId="{C4D926EB-8F5D-4894-BEEE-AB584012F411}">
      <dsp:nvSpPr>
        <dsp:cNvPr id="0" name=""/>
        <dsp:cNvSpPr/>
      </dsp:nvSpPr>
      <dsp:spPr>
        <a:xfrm>
          <a:off x="148094" y="2160767"/>
          <a:ext cx="143875" cy="539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532"/>
              </a:lnTo>
              <a:lnTo>
                <a:pt x="143875" y="5395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A4396-9600-400A-88E2-F49A98FFD316}">
      <dsp:nvSpPr>
        <dsp:cNvPr id="0" name=""/>
        <dsp:cNvSpPr/>
      </dsp:nvSpPr>
      <dsp:spPr>
        <a:xfrm>
          <a:off x="291969" y="2340611"/>
          <a:ext cx="1151002" cy="719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Устранить «негативизм» к занятию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291969" y="2340611"/>
        <a:ext cx="1151002" cy="719376"/>
      </dsp:txXfrm>
    </dsp:sp>
    <dsp:sp modelId="{4B91E0FD-3CBE-4BD2-B160-F4EC1A61401F}">
      <dsp:nvSpPr>
        <dsp:cNvPr id="0" name=""/>
        <dsp:cNvSpPr/>
      </dsp:nvSpPr>
      <dsp:spPr>
        <a:xfrm>
          <a:off x="148094" y="2160767"/>
          <a:ext cx="143875" cy="1438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753"/>
              </a:lnTo>
              <a:lnTo>
                <a:pt x="143875" y="1438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CDC58-B8D9-4115-B8B6-397E437BCBAD}">
      <dsp:nvSpPr>
        <dsp:cNvPr id="0" name=""/>
        <dsp:cNvSpPr/>
      </dsp:nvSpPr>
      <dsp:spPr>
        <a:xfrm>
          <a:off x="291969" y="3239832"/>
          <a:ext cx="1151002" cy="719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«Удержать» внимание детей до конца занятия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291969" y="3239832"/>
        <a:ext cx="1151002" cy="719376"/>
      </dsp:txXfrm>
    </dsp:sp>
    <dsp:sp modelId="{9898A0F1-18AE-4A5E-854B-7425B759C779}">
      <dsp:nvSpPr>
        <dsp:cNvPr id="0" name=""/>
        <dsp:cNvSpPr/>
      </dsp:nvSpPr>
      <dsp:spPr>
        <a:xfrm>
          <a:off x="1802661" y="1441390"/>
          <a:ext cx="1438753" cy="719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Научить слушать и понимать </a:t>
          </a:r>
          <a:r>
            <a:rPr lang="ru-RU" sz="1000" kern="1200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</a:rPr>
            <a:t>обращенную</a:t>
          </a:r>
          <a:r>
            <a:rPr lang="ru-RU" sz="1000" kern="1200" dirty="0" smtClean="0">
              <a:solidFill>
                <a:schemeClr val="tx1"/>
              </a:solidFill>
            </a:rPr>
            <a:t> к ним речь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1802661" y="1441390"/>
        <a:ext cx="1438753" cy="719376"/>
      </dsp:txXfrm>
    </dsp:sp>
    <dsp:sp modelId="{01B5B1B0-ECB7-4638-96DF-F2EF05C71523}">
      <dsp:nvSpPr>
        <dsp:cNvPr id="0" name=""/>
        <dsp:cNvSpPr/>
      </dsp:nvSpPr>
      <dsp:spPr>
        <a:xfrm>
          <a:off x="1946536" y="2160767"/>
          <a:ext cx="143875" cy="539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532"/>
              </a:lnTo>
              <a:lnTo>
                <a:pt x="143875" y="5395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77EB9-8D30-4FCE-9F32-714289527EA0}">
      <dsp:nvSpPr>
        <dsp:cNvPr id="0" name=""/>
        <dsp:cNvSpPr/>
      </dsp:nvSpPr>
      <dsp:spPr>
        <a:xfrm>
          <a:off x="2090411" y="2340611"/>
          <a:ext cx="1151002" cy="719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Закреплять, расширять словарный запас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2090411" y="2340611"/>
        <a:ext cx="1151002" cy="719376"/>
      </dsp:txXfrm>
    </dsp:sp>
    <dsp:sp modelId="{904D5D22-DE73-4107-B839-97EA5A8D733A}">
      <dsp:nvSpPr>
        <dsp:cNvPr id="0" name=""/>
        <dsp:cNvSpPr/>
      </dsp:nvSpPr>
      <dsp:spPr>
        <a:xfrm>
          <a:off x="1946536" y="2160767"/>
          <a:ext cx="143875" cy="1438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753"/>
              </a:lnTo>
              <a:lnTo>
                <a:pt x="143875" y="1438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61424-339E-4260-9FFE-F0B2AE52471A}">
      <dsp:nvSpPr>
        <dsp:cNvPr id="0" name=""/>
        <dsp:cNvSpPr/>
      </dsp:nvSpPr>
      <dsp:spPr>
        <a:xfrm>
          <a:off x="2090411" y="3239832"/>
          <a:ext cx="1151002" cy="719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Дифференцировать обобщающие понятия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2090411" y="3239832"/>
        <a:ext cx="1151002" cy="719376"/>
      </dsp:txXfrm>
    </dsp:sp>
    <dsp:sp modelId="{28DD8A62-F12F-4936-90F6-22D118DC1273}">
      <dsp:nvSpPr>
        <dsp:cNvPr id="0" name=""/>
        <dsp:cNvSpPr/>
      </dsp:nvSpPr>
      <dsp:spPr>
        <a:xfrm>
          <a:off x="3601103" y="1441390"/>
          <a:ext cx="1438753" cy="719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Ознакомить с правилами </a:t>
          </a:r>
          <a:r>
            <a:rPr lang="ru-RU" sz="1000" kern="1200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</a:rPr>
            <a:t>поведения</a:t>
          </a:r>
          <a:r>
            <a:rPr lang="ru-RU" sz="1000" kern="1200" dirty="0" smtClean="0">
              <a:solidFill>
                <a:schemeClr val="tx1"/>
              </a:solidFill>
            </a:rPr>
            <a:t> и моральными нормами принятыми в обществе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601103" y="1441390"/>
        <a:ext cx="1438753" cy="719376"/>
      </dsp:txXfrm>
    </dsp:sp>
    <dsp:sp modelId="{FA84D3E8-53CB-461E-8C68-E81910187657}">
      <dsp:nvSpPr>
        <dsp:cNvPr id="0" name=""/>
        <dsp:cNvSpPr/>
      </dsp:nvSpPr>
      <dsp:spPr>
        <a:xfrm>
          <a:off x="3744978" y="2160767"/>
          <a:ext cx="143875" cy="539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532"/>
              </a:lnTo>
              <a:lnTo>
                <a:pt x="143875" y="5395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DE76F-E780-41F2-9C45-527E5FBEA4FC}">
      <dsp:nvSpPr>
        <dsp:cNvPr id="0" name=""/>
        <dsp:cNvSpPr/>
      </dsp:nvSpPr>
      <dsp:spPr>
        <a:xfrm>
          <a:off x="3888853" y="2340611"/>
          <a:ext cx="1151002" cy="719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Перенос в реальность – помощь педагогам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3888853" y="2340611"/>
        <a:ext cx="1151002" cy="719376"/>
      </dsp:txXfrm>
    </dsp:sp>
    <dsp:sp modelId="{80B9CDC5-1F1D-4038-AFDA-B64F8C9EC194}">
      <dsp:nvSpPr>
        <dsp:cNvPr id="0" name=""/>
        <dsp:cNvSpPr/>
      </dsp:nvSpPr>
      <dsp:spPr>
        <a:xfrm>
          <a:off x="5399545" y="1441390"/>
          <a:ext cx="1438753" cy="719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</a:rPr>
            <a:t>Развивать</a:t>
          </a:r>
          <a:r>
            <a:rPr lang="ru-RU" sz="1000" kern="1200" dirty="0" smtClean="0">
              <a:solidFill>
                <a:schemeClr val="tx1"/>
              </a:solidFill>
            </a:rPr>
            <a:t> регулятивную деятельность: планирование, контроль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399545" y="1441390"/>
        <a:ext cx="1438753" cy="719376"/>
      </dsp:txXfrm>
    </dsp:sp>
    <dsp:sp modelId="{5A741D09-E307-4DDD-87D7-E37F3DCB624C}">
      <dsp:nvSpPr>
        <dsp:cNvPr id="0" name=""/>
        <dsp:cNvSpPr/>
      </dsp:nvSpPr>
      <dsp:spPr>
        <a:xfrm>
          <a:off x="5543420" y="2160767"/>
          <a:ext cx="143875" cy="539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532"/>
              </a:lnTo>
              <a:lnTo>
                <a:pt x="143875" y="5395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2F2A7-B7D9-4E08-8604-FC96DCA16B59}">
      <dsp:nvSpPr>
        <dsp:cNvPr id="0" name=""/>
        <dsp:cNvSpPr/>
      </dsp:nvSpPr>
      <dsp:spPr>
        <a:xfrm>
          <a:off x="5687295" y="2340611"/>
          <a:ext cx="1151002" cy="719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Научить действовать совместно и по очереди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5687295" y="2340611"/>
        <a:ext cx="1151002" cy="719376"/>
      </dsp:txXfrm>
    </dsp:sp>
    <dsp:sp modelId="{5253FD09-B954-4354-B106-140FFBF230B7}">
      <dsp:nvSpPr>
        <dsp:cNvPr id="0" name=""/>
        <dsp:cNvSpPr/>
      </dsp:nvSpPr>
      <dsp:spPr>
        <a:xfrm>
          <a:off x="5543420" y="2160767"/>
          <a:ext cx="143875" cy="1438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753"/>
              </a:lnTo>
              <a:lnTo>
                <a:pt x="143875" y="1438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50BE6-70CD-4263-A711-72FFF8CA6581}">
      <dsp:nvSpPr>
        <dsp:cNvPr id="0" name=""/>
        <dsp:cNvSpPr/>
      </dsp:nvSpPr>
      <dsp:spPr>
        <a:xfrm>
          <a:off x="5687295" y="3239832"/>
          <a:ext cx="1151002" cy="719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Развивать способность ждать 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5687295" y="3239832"/>
        <a:ext cx="1151002" cy="719376"/>
      </dsp:txXfrm>
    </dsp:sp>
    <dsp:sp modelId="{F01D91EC-7E4A-44F1-9626-F843E9AC1655}">
      <dsp:nvSpPr>
        <dsp:cNvPr id="0" name=""/>
        <dsp:cNvSpPr/>
      </dsp:nvSpPr>
      <dsp:spPr>
        <a:xfrm>
          <a:off x="7197987" y="1441390"/>
          <a:ext cx="1438753" cy="719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Формировать навыки эмоционально-волевого контроля в различных ситуациях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7197987" y="1441390"/>
        <a:ext cx="1438753" cy="719376"/>
      </dsp:txXfrm>
    </dsp:sp>
    <dsp:sp modelId="{096EA1A1-1CCC-4702-BF4A-16346FF6D051}">
      <dsp:nvSpPr>
        <dsp:cNvPr id="0" name=""/>
        <dsp:cNvSpPr/>
      </dsp:nvSpPr>
      <dsp:spPr>
        <a:xfrm>
          <a:off x="7341862" y="2160767"/>
          <a:ext cx="143875" cy="539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532"/>
              </a:lnTo>
              <a:lnTo>
                <a:pt x="143875" y="5395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39558-8CBB-4ED9-BE2F-FD0C7BB71648}">
      <dsp:nvSpPr>
        <dsp:cNvPr id="0" name=""/>
        <dsp:cNvSpPr/>
      </dsp:nvSpPr>
      <dsp:spPr>
        <a:xfrm>
          <a:off x="7485737" y="2340611"/>
          <a:ext cx="1151002" cy="719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Помогать детям спокойно реагировать на неудачи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7485737" y="2340611"/>
        <a:ext cx="1151002" cy="719376"/>
      </dsp:txXfrm>
    </dsp:sp>
    <dsp:sp modelId="{74E5A464-D6DA-4DC6-AFC4-4EE33ECF06D3}">
      <dsp:nvSpPr>
        <dsp:cNvPr id="0" name=""/>
        <dsp:cNvSpPr/>
      </dsp:nvSpPr>
      <dsp:spPr>
        <a:xfrm>
          <a:off x="7341862" y="2160767"/>
          <a:ext cx="143875" cy="1438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753"/>
              </a:lnTo>
              <a:lnTo>
                <a:pt x="143875" y="1438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297F8-645E-4F17-9A63-FD7A3000B465}">
      <dsp:nvSpPr>
        <dsp:cNvPr id="0" name=""/>
        <dsp:cNvSpPr/>
      </dsp:nvSpPr>
      <dsp:spPr>
        <a:xfrm>
          <a:off x="7485737" y="3239832"/>
          <a:ext cx="1151002" cy="719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</a:rPr>
            <a:t>Добиваться адекватной эмоциональной реакции в ситуации взаимодействия</a:t>
          </a:r>
          <a:endParaRPr lang="ru-RU" sz="900" kern="1200" dirty="0">
            <a:solidFill>
              <a:schemeClr val="tx1"/>
            </a:solidFill>
          </a:endParaRPr>
        </a:p>
      </dsp:txBody>
      <dsp:txXfrm>
        <a:off x="7485737" y="3239832"/>
        <a:ext cx="1151002" cy="71937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2223B3-8CB4-40DE-937B-3A6E79FE652D}">
      <dsp:nvSpPr>
        <dsp:cNvPr id="0" name=""/>
        <dsp:cNvSpPr/>
      </dsp:nvSpPr>
      <dsp:spPr>
        <a:xfrm>
          <a:off x="3258027" y="1545"/>
          <a:ext cx="1044784" cy="679109"/>
        </a:xfrm>
        <a:prstGeom prst="roundRect">
          <a:avLst/>
        </a:prstGeom>
        <a:solidFill>
          <a:schemeClr val="accent5"/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Комната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258027" y="1545"/>
        <a:ext cx="1044784" cy="679109"/>
      </dsp:txXfrm>
    </dsp:sp>
    <dsp:sp modelId="{C3CE9446-8B4D-469A-9097-6CF2DADA40E8}">
      <dsp:nvSpPr>
        <dsp:cNvPr id="0" name=""/>
        <dsp:cNvSpPr/>
      </dsp:nvSpPr>
      <dsp:spPr>
        <a:xfrm>
          <a:off x="1421220" y="341100"/>
          <a:ext cx="4718398" cy="4718398"/>
        </a:xfrm>
        <a:custGeom>
          <a:avLst/>
          <a:gdLst/>
          <a:ahLst/>
          <a:cxnLst/>
          <a:rect l="0" t="0" r="0" b="0"/>
          <a:pathLst>
            <a:path>
              <a:moveTo>
                <a:pt x="3031315" y="97765"/>
              </a:moveTo>
              <a:arcTo wR="2359199" hR="2359199" stAng="17193142" swAng="6818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155F9-CF57-41E3-A8BF-1F5B6048D11A}">
      <dsp:nvSpPr>
        <dsp:cNvPr id="0" name=""/>
        <dsp:cNvSpPr/>
      </dsp:nvSpPr>
      <dsp:spPr>
        <a:xfrm>
          <a:off x="4926233" y="692539"/>
          <a:ext cx="1044784" cy="67910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Кухня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4926233" y="692539"/>
        <a:ext cx="1044784" cy="679109"/>
      </dsp:txXfrm>
    </dsp:sp>
    <dsp:sp modelId="{D8B4BC2D-8843-48EE-B7DE-99A27EF4A691}">
      <dsp:nvSpPr>
        <dsp:cNvPr id="0" name=""/>
        <dsp:cNvSpPr/>
      </dsp:nvSpPr>
      <dsp:spPr>
        <a:xfrm>
          <a:off x="1421220" y="341100"/>
          <a:ext cx="4718398" cy="4718398"/>
        </a:xfrm>
        <a:custGeom>
          <a:avLst/>
          <a:gdLst/>
          <a:ahLst/>
          <a:cxnLst/>
          <a:rect l="0" t="0" r="0" b="0"/>
          <a:pathLst>
            <a:path>
              <a:moveTo>
                <a:pt x="4420196" y="1211107"/>
              </a:moveTo>
              <a:arcTo wR="2359199" hR="2359199" stAng="19852783" swAng="9413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0595C-B03B-4B62-8514-94A15BFE4657}">
      <dsp:nvSpPr>
        <dsp:cNvPr id="0" name=""/>
        <dsp:cNvSpPr/>
      </dsp:nvSpPr>
      <dsp:spPr>
        <a:xfrm>
          <a:off x="5617227" y="2360745"/>
          <a:ext cx="1044784" cy="67910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Двор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5617227" y="2360745"/>
        <a:ext cx="1044784" cy="679109"/>
      </dsp:txXfrm>
    </dsp:sp>
    <dsp:sp modelId="{22C97B7F-17A3-4F06-9952-FBDC8422550F}">
      <dsp:nvSpPr>
        <dsp:cNvPr id="0" name=""/>
        <dsp:cNvSpPr/>
      </dsp:nvSpPr>
      <dsp:spPr>
        <a:xfrm>
          <a:off x="1421220" y="341100"/>
          <a:ext cx="4718398" cy="4718398"/>
        </a:xfrm>
        <a:custGeom>
          <a:avLst/>
          <a:gdLst/>
          <a:ahLst/>
          <a:cxnLst/>
          <a:rect l="0" t="0" r="0" b="0"/>
          <a:pathLst>
            <a:path>
              <a:moveTo>
                <a:pt x="4653877" y="2907174"/>
              </a:moveTo>
              <a:arcTo wR="2359199" hR="2359199" stAng="805851" swAng="9413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75E10-C36D-4372-B0CE-307DEE6E9CDD}">
      <dsp:nvSpPr>
        <dsp:cNvPr id="0" name=""/>
        <dsp:cNvSpPr/>
      </dsp:nvSpPr>
      <dsp:spPr>
        <a:xfrm>
          <a:off x="4926233" y="4028951"/>
          <a:ext cx="1044784" cy="67910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Крыльцо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4926233" y="4028951"/>
        <a:ext cx="1044784" cy="679109"/>
      </dsp:txXfrm>
    </dsp:sp>
    <dsp:sp modelId="{B0F7A345-03C3-4F9E-9C4A-9C11FAE52191}">
      <dsp:nvSpPr>
        <dsp:cNvPr id="0" name=""/>
        <dsp:cNvSpPr/>
      </dsp:nvSpPr>
      <dsp:spPr>
        <a:xfrm>
          <a:off x="1421220" y="341100"/>
          <a:ext cx="4718398" cy="4718398"/>
        </a:xfrm>
        <a:custGeom>
          <a:avLst/>
          <a:gdLst/>
          <a:ahLst/>
          <a:cxnLst/>
          <a:rect l="0" t="0" r="0" b="0"/>
          <a:pathLst>
            <a:path>
              <a:moveTo>
                <a:pt x="3463726" y="4443868"/>
              </a:moveTo>
              <a:arcTo wR="2359199" hR="2359199" stAng="3725032" swAng="6818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2F516-E6FA-4D15-80C8-02978116C105}">
      <dsp:nvSpPr>
        <dsp:cNvPr id="0" name=""/>
        <dsp:cNvSpPr/>
      </dsp:nvSpPr>
      <dsp:spPr>
        <a:xfrm>
          <a:off x="3258027" y="4719944"/>
          <a:ext cx="1044784" cy="67910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Будка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3258027" y="4719944"/>
        <a:ext cx="1044784" cy="679109"/>
      </dsp:txXfrm>
    </dsp:sp>
    <dsp:sp modelId="{E1423FA2-695C-4307-9B9A-C795E5262D05}">
      <dsp:nvSpPr>
        <dsp:cNvPr id="0" name=""/>
        <dsp:cNvSpPr/>
      </dsp:nvSpPr>
      <dsp:spPr>
        <a:xfrm>
          <a:off x="1421220" y="341100"/>
          <a:ext cx="4718398" cy="4718398"/>
        </a:xfrm>
        <a:custGeom>
          <a:avLst/>
          <a:gdLst/>
          <a:ahLst/>
          <a:cxnLst/>
          <a:rect l="0" t="0" r="0" b="0"/>
          <a:pathLst>
            <a:path>
              <a:moveTo>
                <a:pt x="1687083" y="4620633"/>
              </a:moveTo>
              <a:arcTo wR="2359199" hR="2359199" stAng="6393142" swAng="6818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94D795-15CA-4C23-B424-4E0E9F66BDCD}">
      <dsp:nvSpPr>
        <dsp:cNvPr id="0" name=""/>
        <dsp:cNvSpPr/>
      </dsp:nvSpPr>
      <dsp:spPr>
        <a:xfrm>
          <a:off x="1589822" y="4028951"/>
          <a:ext cx="1044784" cy="67910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Берег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1589822" y="4028951"/>
        <a:ext cx="1044784" cy="679109"/>
      </dsp:txXfrm>
    </dsp:sp>
    <dsp:sp modelId="{510512F2-AF4D-48FD-ACCD-850FCC8365D3}">
      <dsp:nvSpPr>
        <dsp:cNvPr id="0" name=""/>
        <dsp:cNvSpPr/>
      </dsp:nvSpPr>
      <dsp:spPr>
        <a:xfrm>
          <a:off x="1421220" y="341100"/>
          <a:ext cx="4718398" cy="4718398"/>
        </a:xfrm>
        <a:custGeom>
          <a:avLst/>
          <a:gdLst/>
          <a:ahLst/>
          <a:cxnLst/>
          <a:rect l="0" t="0" r="0" b="0"/>
          <a:pathLst>
            <a:path>
              <a:moveTo>
                <a:pt x="298202" y="3507291"/>
              </a:moveTo>
              <a:arcTo wR="2359199" hR="2359199" stAng="9052783" swAng="9413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E81E8-5738-4325-BA1C-9CF9CE539CB8}">
      <dsp:nvSpPr>
        <dsp:cNvPr id="0" name=""/>
        <dsp:cNvSpPr/>
      </dsp:nvSpPr>
      <dsp:spPr>
        <a:xfrm>
          <a:off x="898828" y="2360745"/>
          <a:ext cx="1044784" cy="67910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Озеро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898828" y="2360745"/>
        <a:ext cx="1044784" cy="679109"/>
      </dsp:txXfrm>
    </dsp:sp>
    <dsp:sp modelId="{C495CAA2-A21E-4400-B400-3D0C03C0A6E9}">
      <dsp:nvSpPr>
        <dsp:cNvPr id="0" name=""/>
        <dsp:cNvSpPr/>
      </dsp:nvSpPr>
      <dsp:spPr>
        <a:xfrm>
          <a:off x="1421220" y="341100"/>
          <a:ext cx="4718398" cy="4718398"/>
        </a:xfrm>
        <a:custGeom>
          <a:avLst/>
          <a:gdLst/>
          <a:ahLst/>
          <a:cxnLst/>
          <a:rect l="0" t="0" r="0" b="0"/>
          <a:pathLst>
            <a:path>
              <a:moveTo>
                <a:pt x="64521" y="1811224"/>
              </a:moveTo>
              <a:arcTo wR="2359199" hR="2359199" stAng="11605851" swAng="9413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634BE6-0429-430E-BC62-9A975B2C098C}">
      <dsp:nvSpPr>
        <dsp:cNvPr id="0" name=""/>
        <dsp:cNvSpPr/>
      </dsp:nvSpPr>
      <dsp:spPr>
        <a:xfrm>
          <a:off x="1589822" y="692539"/>
          <a:ext cx="1044784" cy="67910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tx1"/>
              </a:solidFill>
            </a:rPr>
            <a:t>Двор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1589822" y="692539"/>
        <a:ext cx="1044784" cy="679109"/>
      </dsp:txXfrm>
    </dsp:sp>
    <dsp:sp modelId="{850FE8D3-4542-443C-B4A1-5CEA42D3CD24}">
      <dsp:nvSpPr>
        <dsp:cNvPr id="0" name=""/>
        <dsp:cNvSpPr/>
      </dsp:nvSpPr>
      <dsp:spPr>
        <a:xfrm>
          <a:off x="1421220" y="341100"/>
          <a:ext cx="4718398" cy="4718398"/>
        </a:xfrm>
        <a:custGeom>
          <a:avLst/>
          <a:gdLst/>
          <a:ahLst/>
          <a:cxnLst/>
          <a:rect l="0" t="0" r="0" b="0"/>
          <a:pathLst>
            <a:path>
              <a:moveTo>
                <a:pt x="1254672" y="274530"/>
              </a:moveTo>
              <a:arcTo wR="2359199" hR="2359199" stAng="14525032" swAng="6818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1BA584-B924-48A9-AC9D-EA36E56F0190}">
      <dsp:nvSpPr>
        <dsp:cNvPr id="0" name=""/>
        <dsp:cNvSpPr/>
      </dsp:nvSpPr>
      <dsp:spPr>
        <a:xfrm>
          <a:off x="0" y="587615"/>
          <a:ext cx="2328990" cy="675694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Первая зона.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0" y="587615"/>
        <a:ext cx="2328990" cy="675694"/>
      </dsp:txXfrm>
    </dsp:sp>
    <dsp:sp modelId="{9E62FBA9-5717-476B-AB8C-2C4E4944EF43}">
      <dsp:nvSpPr>
        <dsp:cNvPr id="0" name=""/>
        <dsp:cNvSpPr/>
      </dsp:nvSpPr>
      <dsp:spPr>
        <a:xfrm>
          <a:off x="2388" y="1271589"/>
          <a:ext cx="2328990" cy="2161068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Главная задача – устранить негативизм к занятию.</a:t>
          </a:r>
          <a:endParaRPr lang="ru-RU" sz="2100" kern="1200" dirty="0"/>
        </a:p>
      </dsp:txBody>
      <dsp:txXfrm>
        <a:off x="2388" y="1271589"/>
        <a:ext cx="2328990" cy="2161068"/>
      </dsp:txXfrm>
    </dsp:sp>
    <dsp:sp modelId="{BE73F9CE-5A3D-40FE-897A-D7B18C10C310}">
      <dsp:nvSpPr>
        <dsp:cNvPr id="0" name=""/>
        <dsp:cNvSpPr/>
      </dsp:nvSpPr>
      <dsp:spPr>
        <a:xfrm>
          <a:off x="2657437" y="590435"/>
          <a:ext cx="2328990" cy="839323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Вторая</a:t>
          </a:r>
          <a:r>
            <a:rPr lang="ru-RU" sz="2100" kern="1200" dirty="0" smtClean="0"/>
            <a:t> </a:t>
          </a:r>
          <a:r>
            <a:rPr lang="ru-RU" sz="2100" kern="1200" dirty="0" smtClean="0">
              <a:solidFill>
                <a:schemeClr val="tx1"/>
              </a:solidFill>
            </a:rPr>
            <a:t>зона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2657437" y="590435"/>
        <a:ext cx="2328990" cy="839323"/>
      </dsp:txXfrm>
    </dsp:sp>
    <dsp:sp modelId="{731BC070-27A4-4DA6-8B54-0E2E7B5D4D50}">
      <dsp:nvSpPr>
        <dsp:cNvPr id="0" name=""/>
        <dsp:cNvSpPr/>
      </dsp:nvSpPr>
      <dsp:spPr>
        <a:xfrm>
          <a:off x="2657437" y="1312496"/>
          <a:ext cx="2328990" cy="2161068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Выполнение задания, косвенно связанного со сказкой.</a:t>
          </a:r>
          <a:endParaRPr lang="ru-RU" sz="2100" kern="1200" dirty="0"/>
        </a:p>
      </dsp:txBody>
      <dsp:txXfrm>
        <a:off x="2657437" y="1312496"/>
        <a:ext cx="2328990" cy="2161068"/>
      </dsp:txXfrm>
    </dsp:sp>
    <dsp:sp modelId="{8C7CB71B-2C01-4A32-8ECA-363C410C9A18}">
      <dsp:nvSpPr>
        <dsp:cNvPr id="0" name=""/>
        <dsp:cNvSpPr/>
      </dsp:nvSpPr>
      <dsp:spPr>
        <a:xfrm>
          <a:off x="5312486" y="614696"/>
          <a:ext cx="2328990" cy="742277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Третья</a:t>
          </a:r>
          <a:r>
            <a:rPr lang="ru-RU" sz="2100" kern="1200" dirty="0" smtClean="0"/>
            <a:t> </a:t>
          </a:r>
          <a:r>
            <a:rPr lang="ru-RU" sz="2100" kern="1200" dirty="0" smtClean="0">
              <a:solidFill>
                <a:schemeClr val="tx1"/>
              </a:solidFill>
            </a:rPr>
            <a:t>зона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5312486" y="614696"/>
        <a:ext cx="2328990" cy="742277"/>
      </dsp:txXfrm>
    </dsp:sp>
    <dsp:sp modelId="{9CA9915F-EAE3-42F4-8F1D-F7EF008EE133}">
      <dsp:nvSpPr>
        <dsp:cNvPr id="0" name=""/>
        <dsp:cNvSpPr/>
      </dsp:nvSpPr>
      <dsp:spPr>
        <a:xfrm>
          <a:off x="5312486" y="1288235"/>
          <a:ext cx="2328990" cy="2161068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Прослушивание сказки. 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Перенос в реальность.</a:t>
          </a:r>
          <a:endParaRPr lang="ru-RU" sz="2100" kern="1200" dirty="0"/>
        </a:p>
      </dsp:txBody>
      <dsp:txXfrm>
        <a:off x="5312486" y="1288235"/>
        <a:ext cx="2328990" cy="2161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AAFFD-1A65-4D43-A538-940E9E8DCF37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E2CFD-5D0B-4F1C-A57B-D67A571AB3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E2CFD-5D0B-4F1C-A57B-D67A571AB35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EC4F-13FB-4F25-AB66-5082ACDD9AC2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4399-B0D7-4C80-A0C2-63D6AF129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EC4F-13FB-4F25-AB66-5082ACDD9AC2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4399-B0D7-4C80-A0C2-63D6AF129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EC4F-13FB-4F25-AB66-5082ACDD9AC2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4399-B0D7-4C80-A0C2-63D6AF129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EC4F-13FB-4F25-AB66-5082ACDD9AC2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4399-B0D7-4C80-A0C2-63D6AF129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EC4F-13FB-4F25-AB66-5082ACDD9AC2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4399-B0D7-4C80-A0C2-63D6AF129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EC4F-13FB-4F25-AB66-5082ACDD9AC2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4399-B0D7-4C80-A0C2-63D6AF129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EC4F-13FB-4F25-AB66-5082ACDD9AC2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4399-B0D7-4C80-A0C2-63D6AF129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EC4F-13FB-4F25-AB66-5082ACDD9AC2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4399-B0D7-4C80-A0C2-63D6AF129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EC4F-13FB-4F25-AB66-5082ACDD9AC2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4399-B0D7-4C80-A0C2-63D6AF129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EC4F-13FB-4F25-AB66-5082ACDD9AC2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4399-B0D7-4C80-A0C2-63D6AF129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EC4F-13FB-4F25-AB66-5082ACDD9AC2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64399-B0D7-4C80-A0C2-63D6AF129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9EC4F-13FB-4F25-AB66-5082ACDD9AC2}" type="datetimeFigureOut">
              <a:rPr lang="ru-RU" smtClean="0"/>
              <a:pPr/>
              <a:t>07.04.2017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64399-B0D7-4C80-A0C2-63D6AF1294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vseskazki.su/images/russkazka/suteev-vladimir/tsyplenok-i-utenok/tsyplenok-i-utenok-17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6696744" cy="1224136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Занятие по рассказыванию сказок  в ГКП для детей с РАС.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581128"/>
            <a:ext cx="6584776" cy="1872208"/>
          </a:xfr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Чижова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 С.,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библиотекарь.</a:t>
            </a:r>
            <a:endParaRPr lang="ru-RU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Кукушкина </a:t>
            </a:r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Е. В., </a:t>
            </a:r>
            <a:endParaRPr lang="ru-RU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учитель-логопед</a:t>
            </a:r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ФРЦ </a:t>
            </a:r>
          </a:p>
          <a:p>
            <a:pPr algn="r"/>
            <a:r>
              <a:rPr lang="ru-RU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МГППУ</a:t>
            </a:r>
          </a:p>
          <a:p>
            <a:pPr algn="r"/>
            <a:endParaRPr lang="ru-RU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  <p:pic>
        <p:nvPicPr>
          <p:cNvPr id="2050" name="Picture 2" descr="едят ябло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72816"/>
            <a:ext cx="2016224" cy="251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04664"/>
            <a:ext cx="770485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Дети не умеют адекватно воспринимать себя, оценивать свои возможности, мирно разрешать конфликты, строить отношения в семье и в детском коллективе, дружить, взаимодействовать со взрослыми и детьми. </a:t>
            </a:r>
            <a:endParaRPr lang="ru-RU" dirty="0"/>
          </a:p>
        </p:txBody>
      </p:sp>
      <p:pic>
        <p:nvPicPr>
          <p:cNvPr id="1026" name="Picture 2" descr="DSC_0005"/>
          <p:cNvPicPr>
            <a:picLocks noChangeAspect="1" noChangeArrowheads="1"/>
          </p:cNvPicPr>
          <p:nvPr/>
        </p:nvPicPr>
        <p:blipFill>
          <a:blip r:embed="rId2" cstate="print"/>
          <a:srcRect b="6740"/>
          <a:stretch>
            <a:fillRect/>
          </a:stretch>
        </p:blipFill>
        <p:spPr bwMode="auto">
          <a:xfrm>
            <a:off x="1996328" y="2348880"/>
            <a:ext cx="4995578" cy="3312368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72200" y="6165305"/>
            <a:ext cx="21602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Худ. В. Сутеев.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Рекомендуемый  литературный  материал.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052737"/>
            <a:ext cx="7560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Русские народные сказки «Репка», «Колобок», «Заюшкина избушка».</a:t>
            </a:r>
          </a:p>
          <a:p>
            <a:r>
              <a:rPr lang="ru-RU" dirty="0" smtClean="0"/>
              <a:t>	 «Репка»:  герои, действуя совместно, извлекают из земли громадный корнеплод.  </a:t>
            </a:r>
          </a:p>
          <a:p>
            <a:r>
              <a:rPr lang="ru-RU" dirty="0" smtClean="0"/>
              <a:t> 	«Заюшкина избушка»: герои  пытаются помочь Зайцу, попавшему в беду, сочувствуют ему.  В финале Заяц и Петух становятся друзьями.</a:t>
            </a:r>
          </a:p>
          <a:p>
            <a:r>
              <a:rPr lang="ru-RU" dirty="0" smtClean="0"/>
              <a:t>	В.Г. Сутеев:  «Кораблик», «Под грибом», «Цыпленок и Утенок», «Теремок».</a:t>
            </a:r>
          </a:p>
          <a:p>
            <a:r>
              <a:rPr lang="ru-RU" dirty="0" smtClean="0"/>
              <a:t>	«Цыпленок и Утенок»:  рассказывает детям, что такое дружба, учит принимать правильные решения, адекватно оценивать себя. </a:t>
            </a:r>
          </a:p>
          <a:p>
            <a:r>
              <a:rPr lang="ru-RU" dirty="0" smtClean="0"/>
              <a:t>	  «Яблоко»: учит строить отношения в коллективе, мирно разрешать конфликты.</a:t>
            </a:r>
          </a:p>
          <a:p>
            <a:r>
              <a:rPr lang="ru-RU" dirty="0" smtClean="0"/>
              <a:t>	«Под грибом»: герои проявляют друг к другу доброту в трудную минуту.</a:t>
            </a:r>
          </a:p>
          <a:p>
            <a:r>
              <a:rPr lang="ru-RU" dirty="0" smtClean="0"/>
              <a:t>	«Терем-теремок»:  Герои становятся коллективом, совместно восстанавливают разрушенный теремок, помогают Медведю исправить ошибку.	 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59492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0" name="Picture 6" descr="http://www.planetaskazok.ru/images/stories/suteev/terem-teremok/tmp196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762624"/>
            <a:ext cx="2703959" cy="83472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0"/>
            <a:ext cx="1259632" cy="132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F:\Заюшкина избушка\Ледяная и лубяная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1698088" cy="9710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/>
              <a:t>	Кумулятивные сказки (от лат. cumulatio - увеличение, накопление, усиление) -  сказки, в которых диалоги или действия повторяются и развиваются по мере развития сюжета. Строятся на многократном повторе одного звена, с помощью чего происходит накопление: выстраивается цепь, последовательный ряд встреч или отсылок, обменов и т.д.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941168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dirty="0" smtClean="0"/>
              <a:t>Цепь, созданная в результате повторения одних и тех же действий или элементов, в конце обрывается или распутывается в обратном порядке. Цепь может разбить один из персонажей. Петух выгоняет Лису, и сказка заканчивается.</a:t>
            </a:r>
            <a:endParaRPr lang="en-US" sz="1600" dirty="0" smtClean="0"/>
          </a:p>
          <a:p>
            <a:pPr algn="just"/>
            <a:r>
              <a:rPr lang="en-US" sz="1600" dirty="0" smtClean="0"/>
              <a:t>	</a:t>
            </a:r>
            <a:r>
              <a:rPr lang="ru-RU" sz="1600" dirty="0" smtClean="0"/>
              <a:t>Цель таких сказок – развитие речи детей, начинающих говорить, поэтому  знакомство ребенка с литературой начинается с кумулятивных сказок.</a:t>
            </a:r>
          </a:p>
          <a:p>
            <a:pPr algn="just"/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256584" cy="320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948264" y="6309320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Худ. А. Брей.</a:t>
            </a:r>
            <a:endParaRPr lang="ru-RU" sz="11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Подготовка к занятию. Текст.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/>
              <a:t>Редактировать и сокращать текст сказки; </a:t>
            </a:r>
          </a:p>
          <a:p>
            <a:r>
              <a:rPr lang="ru-RU" sz="2800" dirty="0" smtClean="0"/>
              <a:t>При написании текста использовать простые предложения, односоставные, двусоставные; простые, распространенные предложения.</a:t>
            </a:r>
          </a:p>
          <a:p>
            <a:r>
              <a:rPr lang="ru-RU" sz="2800" dirty="0" smtClean="0"/>
              <a:t>Хорошо воспринимаются назывные предложения.</a:t>
            </a:r>
          </a:p>
          <a:p>
            <a:r>
              <a:rPr lang="ru-RU" sz="2800" dirty="0" smtClean="0"/>
              <a:t>Избегать деепричастных и причастных оборотов, сложноподчиненных предложений, особенно с причинно-следственными связями.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Работа над текстом.</a:t>
            </a:r>
            <a:endParaRPr lang="ru-RU" sz="2800" dirty="0"/>
          </a:p>
        </p:txBody>
      </p:sp>
      <p:pic>
        <p:nvPicPr>
          <p:cNvPr id="5" name="Содержимое 6" descr="Цыпленок и утенок читать Сутеев"/>
          <p:cNvPicPr>
            <a:picLocks noGrp="1"/>
          </p:cNvPicPr>
          <p:nvPr>
            <p:ph sz="half"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33487" y="764705"/>
            <a:ext cx="2486025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3573016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Я нашёл червяка, - сказал Утёнок.</a:t>
            </a:r>
            <a:endParaRPr lang="ru-RU" sz="1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</a:t>
            </a:r>
            <a:r>
              <a:rPr lang="ru-RU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тоже,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сказал Цыплёнок.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В.Г. Сутеев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79715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нашёл червяка, - сказал Утёнок.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Я  нашел червяка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,- сказал Цыпленок.</a:t>
            </a:r>
            <a:endParaRPr lang="ru-RU" dirty="0" smtClean="0">
              <a:latin typeface="Arial" pitchFamily="34" charset="0"/>
            </a:endParaRPr>
          </a:p>
        </p:txBody>
      </p:sp>
      <p:pic>
        <p:nvPicPr>
          <p:cNvPr id="9" name="Содержимое 8" descr="цыпленок и утенок пошли купаться на озеро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3050" y="836713"/>
            <a:ext cx="2628900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20072" y="3645024"/>
            <a:ext cx="35283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-Я хочу купаться, - сказал Утёнок. </a:t>
            </a:r>
          </a:p>
          <a:p>
            <a:r>
              <a:rPr lang="ru-RU" dirty="0" smtClean="0"/>
              <a:t>-Я тоже, - сказал Цыплёнок. </a:t>
            </a:r>
          </a:p>
          <a:p>
            <a:pPr algn="r"/>
            <a:r>
              <a:rPr lang="ru-RU" sz="1400" dirty="0" smtClean="0"/>
              <a:t>В.Г. Сутеев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2" y="4797152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Берег. Озеро.</a:t>
            </a:r>
          </a:p>
          <a:p>
            <a:pPr>
              <a:buFontTx/>
              <a:buChar char="-"/>
            </a:pPr>
            <a:r>
              <a:rPr lang="ru-RU" dirty="0" smtClean="0"/>
              <a:t> Я хочу купаться, - сказал Утенок.</a:t>
            </a:r>
          </a:p>
          <a:p>
            <a:pPr>
              <a:buFontTx/>
              <a:buChar char="-"/>
            </a:pPr>
            <a:r>
              <a:rPr lang="ru-RU" dirty="0" smtClean="0"/>
              <a:t>  И </a:t>
            </a:r>
            <a:r>
              <a:rPr lang="ru-RU" b="1" i="1" u="sng" dirty="0" smtClean="0"/>
              <a:t>Я хочу купаться</a:t>
            </a:r>
            <a:r>
              <a:rPr lang="ru-RU" dirty="0" smtClean="0"/>
              <a:t>, - сказал Цыпленок.</a:t>
            </a:r>
          </a:p>
          <a:p>
            <a:r>
              <a:rPr lang="ru-RU" b="1" i="1" u="sng" dirty="0" smtClean="0"/>
              <a:t>Вопрос:</a:t>
            </a:r>
          </a:p>
          <a:p>
            <a:r>
              <a:rPr lang="ru-RU" b="1" i="1" u="sng" dirty="0" smtClean="0"/>
              <a:t>- Цыпленок сможет купаться? </a:t>
            </a:r>
            <a:endParaRPr lang="ru-RU" b="1" i="1" u="sng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/>
              <a:t>	Текст: «Лиса выгоняет Зайца из избушки. У нее злые глаза. Она громко кричит: «Уходи в лес! Это мой дом!» Заяц испугался. Заплакал </a:t>
            </a:r>
            <a:r>
              <a:rPr lang="ru-RU" sz="2000" dirty="0" smtClean="0"/>
              <a:t>и ушел».</a:t>
            </a:r>
            <a:endParaRPr lang="ru-RU" sz="2000" dirty="0"/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476" y="1268760"/>
            <a:ext cx="641904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084168" y="5877272"/>
            <a:ext cx="136815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/>
              <a:t>Художник А. Брей.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Подготовка иллюстраций.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Использовать иллюстрации разных художников.</a:t>
            </a:r>
          </a:p>
          <a:p>
            <a:r>
              <a:rPr lang="ru-RU" sz="2800" dirty="0" smtClean="0"/>
              <a:t>Герои должны быть изображены крупным планом, узнаваемы, индивидуальны.</a:t>
            </a:r>
          </a:p>
          <a:p>
            <a:r>
              <a:rPr lang="ru-RU" sz="2800" dirty="0" smtClean="0"/>
              <a:t>Никакой скученности персонажей, поменьше лишних деталей.</a:t>
            </a:r>
          </a:p>
          <a:p>
            <a:r>
              <a:rPr lang="ru-RU" sz="2800" dirty="0" smtClean="0"/>
              <a:t>Однородный фон, не мешающий восприятию.</a:t>
            </a:r>
          </a:p>
          <a:p>
            <a:r>
              <a:rPr lang="ru-RU" sz="2800" dirty="0" smtClean="0"/>
              <a:t>«Обрезка» лишнего текста, рамок, лишних деталей (героев или предметов, не имеющих к сказке отношение).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Образцы  иллюстраций.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692697"/>
          <a:ext cx="8136904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8452"/>
                <a:gridCol w="4068452"/>
              </a:tblGrid>
              <a:tr h="3638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Доступны</a:t>
                      </a:r>
                      <a:r>
                        <a:rPr lang="ru-RU" baseline="0" dirty="0" smtClean="0"/>
                        <a:t> для восприятия.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Сложны</a:t>
                      </a:r>
                      <a:r>
                        <a:rPr lang="ru-RU" baseline="0" dirty="0" smtClean="0"/>
                        <a:t> для восприятия.</a:t>
                      </a:r>
                      <a:endParaRPr lang="ru-RU" dirty="0"/>
                    </a:p>
                  </a:txBody>
                  <a:tcPr/>
                </a:tc>
              </a:tr>
              <a:tr h="229853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97381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://img-fotki.yandex.ru/get/9834/121447594.547/0_f7d0b_40067eb0_X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96752"/>
            <a:ext cx="18002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93096"/>
            <a:ext cx="26642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цыпленок под водой тонет буль буль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717032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940152" y="6381328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/>
              <a:t>Худ. Брей  А., Сутеев В., Таубер В.,   </a:t>
            </a:r>
            <a:r>
              <a:rPr lang="en-US" sz="1100" dirty="0" smtClean="0"/>
              <a:t>v3tos.ru </a:t>
            </a:r>
            <a:endParaRPr lang="ru-RU" sz="1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412776"/>
            <a:ext cx="3044537" cy="197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Проведение занятия.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400" dirty="0" smtClean="0"/>
              <a:t>Рассказ не должен занимать более 10 минут.</a:t>
            </a:r>
          </a:p>
          <a:p>
            <a:r>
              <a:rPr lang="ru-RU" sz="2400" dirty="0" smtClean="0"/>
              <a:t>Говорить быстро, но четко; разными голосами героев.</a:t>
            </a:r>
          </a:p>
          <a:p>
            <a:r>
              <a:rPr lang="ru-RU" sz="2400" dirty="0" smtClean="0"/>
              <a:t>Следить за реакцией детей. Задавать вопросы, если внимание рассеивается.</a:t>
            </a:r>
          </a:p>
          <a:p>
            <a:r>
              <a:rPr lang="ru-RU" sz="2400" dirty="0" smtClean="0"/>
              <a:t>Указывать на говорящих героев сказки.</a:t>
            </a:r>
          </a:p>
          <a:p>
            <a:r>
              <a:rPr lang="ru-RU" sz="2400" dirty="0" smtClean="0"/>
              <a:t>Помогать мимикой и жестами.</a:t>
            </a:r>
          </a:p>
          <a:p>
            <a:r>
              <a:rPr lang="ru-RU" sz="2400" dirty="0" smtClean="0"/>
              <a:t>Говорить о чувствах героев сказки.</a:t>
            </a:r>
          </a:p>
          <a:p>
            <a:r>
              <a:rPr lang="ru-RU" sz="2400" dirty="0" smtClean="0"/>
              <a:t>Если в группе есть читающие дети, обрезать текст  в иллюстрациях. </a:t>
            </a:r>
          </a:p>
          <a:p>
            <a:r>
              <a:rPr lang="ru-RU" sz="2400" dirty="0" smtClean="0"/>
              <a:t>Запускать слайды по щелчку, т.к. неизвестно. Сколько времени потребуется для каждой картинки.</a:t>
            </a:r>
          </a:p>
          <a:p>
            <a:endParaRPr lang="ru-RU" sz="28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786742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Организация пространства в помещении для занятия.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714348" y="1397000"/>
          <a:ext cx="76438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960440" cy="4186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076056" y="2420888"/>
            <a:ext cx="324036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Соединение незамысловатого текста и смешных рисунков может объяснить детям простые истины гораздо понятнее, чем длинные нотации.</a:t>
            </a:r>
          </a:p>
          <a:p>
            <a:pPr algn="r"/>
            <a:r>
              <a:rPr lang="ru-RU" b="1" i="1" dirty="0" smtClean="0"/>
              <a:t>В.Г. Сутеев.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четверть ябло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445224"/>
            <a:ext cx="2088232" cy="118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188640"/>
            <a:ext cx="72008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Рассказывание сказок – часть основных направлений коррекционно-воспитательной работы в ГКП.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1340768"/>
            <a:ext cx="7200800" cy="41242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600" dirty="0" smtClean="0"/>
              <a:t>Устанавливается тесный контакт взрослого с ребенком.</a:t>
            </a:r>
          </a:p>
          <a:p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 Занятия способствуют переносу полученных знаний и представлений в самостоятельные творческие игры.</a:t>
            </a:r>
          </a:p>
          <a:p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Дети учатся слушать и понимать речь, ориентироваться в ней, как в средстве общения и получения информации об окружающем мире.</a:t>
            </a:r>
          </a:p>
          <a:p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Эмоциональный отклик на события сказки помогает детям усвоить моральные нормы или правила поведения, которым учит сказка; развивается эмоционально-волевая сфера, мышление и речь. 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/>
          </a:p>
          <a:p>
            <a:r>
              <a:rPr lang="ru-RU" sz="1600" dirty="0" smtClean="0"/>
              <a:t>	Все это помогает ребенку  стать частью коллектива в детском саду, а потом и в школе.</a:t>
            </a:r>
          </a:p>
          <a:p>
            <a:r>
              <a:rPr lang="ru-RU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Литература.</a:t>
            </a:r>
          </a:p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920402"/>
            <a:ext cx="806489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Айрес  Э. Дж. Ребенок и сенсорная интеграция. Понимание скрытых проблем в развитии/ Э. Дж. Айрес; пер. с англ. Ю. Даре.- 2-е изд. – М.: Теревинф, 2010.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cs typeface="Times New Roman" pitchFamily="18" charset="0"/>
              </a:rPr>
              <a:t>Васнецов Ю.: Русские народные сказки. Комплект из 5 кн. В папке/Худ. Ю. Васнецов, - М.: Московские учебники, 2010, кн. 1. Лиса и Заяц/</a:t>
            </a:r>
            <a:r>
              <a:rPr lang="ru-RU" sz="1400" dirty="0" smtClean="0"/>
              <a:t>Пересказ В.И. Даля.-2010.- 20 с.: илл.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Жукова Н. С., Мастюкова Е.М.   Если ваш ребенок отстает в развитии, - М.: Медицина, 1993.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Ермолаев И.Ю., Захарова Д. В. Использование сказок в коррекционной работе с детьми, имеющими эмоциональные нарушения/Особый ребенок. Вып. 5. Научно-практич. Сб.- М.: Теревинф, 2006.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11560" y="2398367"/>
            <a:ext cx="77768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Никольская О.С. и др. Дети и подростки с аутизмом: Психологическое сопровождение. – М.: Теревинф, 2005.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Волкмар Ф. Р.. Вайзнер Л. Аутизм:  Практическое руководство для родителей, членов семьи и учителей.; пер. с англ. Б. Зуева, А Чечиной, Б. Дергачева и др. – Екатеринбург: Рама  Паблишинг, 2014.- т. 1.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Феррари П. Детский аутизм.: пер. с фр. О. Власовой.- М.: РОО «Образование и здоровье», 2006.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Сутеев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В.Г. Кто сказал «мяу»?- М.: АСТ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2001.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517577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Художники Брей А., Сутеев В., Таубер В., </a:t>
            </a:r>
            <a:r>
              <a:rPr lang="en-US" dirty="0" smtClean="0"/>
              <a:t>v3tos.ru, kirov-portal.ru</a:t>
            </a:r>
            <a:r>
              <a:rPr lang="ru-RU" dirty="0" smtClean="0"/>
              <a:t>, 28</a:t>
            </a:r>
            <a:r>
              <a:rPr lang="en-US" dirty="0" smtClean="0"/>
              <a:t>0</a:t>
            </a:r>
            <a:r>
              <a:rPr lang="ru-RU" dirty="0" smtClean="0"/>
              <a:t>0000.</a:t>
            </a:r>
            <a:r>
              <a:rPr lang="en-US" dirty="0" smtClean="0"/>
              <a:t>net 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576064"/>
          </a:xfr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детей с РАС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836712"/>
          <a:ext cx="846388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04055"/>
          </a:xfr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Характеристика детей с РАС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640960" cy="5832648"/>
          </a:xfrm>
          <a:solidFill>
            <a:schemeClr val="bg2">
              <a:lumMod val="90000"/>
            </a:schemeClr>
          </a:solidFill>
          <a:ln w="28575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РАС – общее расстройство развития, характеризующееся стойким дефицитом способности поддерживать и инициировать социальное взаимодействие и социальные связи, а также ограниченными интересами и часто повторяющимися поведенческими актами. 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Детский аутизм рассматривается, как  нарушение развития, которое затрагивает все сферы психики ребенка: интеллектуальную, эмоциональную, чувствительную, двигательную сферу, внимание, мышление, память, речь. 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Речь у детей развивается медленно, характерно значительное расхождение в объеме активного и пассивного словаря ( пассивный словарь шире активного). Для них характерно неверное понимание значения слов, они реже обращаются с просьбами, не делятся своими переживаниями, склонны к эхолалии (повторение чужих слов) и реверсии местоимений (Как тебя зовут? -  Тебя зовут Дима.).</a:t>
            </a:r>
          </a:p>
          <a:p>
            <a:pPr indent="457200"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Им трудно играть в игры, требующие воображения, переходить от отдельных слов – обозначений к связной  речи.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Фраза аграмматичная, редко употребляются обращения, прямые утверждения и отрицания.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Дети испытывают трудности в поиске нужного слова, особенно при выделении признаков предметов и назывании действий, «застревают» на определенном типе высказывания и способе словоизменения, не стремятся к использованию разнообразия грамматических форм.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Работа над пересказом вызывает неимоверные трудности и требует длительной работы.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Легче всего дети усваивают простые штампы-команды.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18406"/>
            <a:ext cx="6120680" cy="4022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Методические приемы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620688"/>
          <a:ext cx="871296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95536" y="980728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332656"/>
            <a:ext cx="770485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Цели и задачи занятия</a:t>
            </a:r>
            <a:endParaRPr lang="ru-RU" sz="2400" i="1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99288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Выбор литературного материала.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484784"/>
            <a:ext cx="7776864" cy="4339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При выборе сказок необходимо учитывать особенности детей с РАС. Поэтому  мы руководствовались следующими критериями:</a:t>
            </a:r>
          </a:p>
          <a:p>
            <a:pPr algn="just"/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сказки должны быть написаны простой фразой, чтобы не вызвать у детей перегрузку информацией и не спровоцировать выпадение из ситуации,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содержание текстов дополняется картинками,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герои должны быть узнаваемы и индивидуальны,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действие должно развиваться линейно в одном пространстве и времени,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простая организация пространства сказки.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3570" y="2143116"/>
            <a:ext cx="3024336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Пространство сказки          В.Г. Сутеева «Под грибом» ограничено территорией вокруг гриба. Откуда прибегают все герои, не важно. </a:t>
            </a:r>
            <a:endParaRPr lang="ru-RU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273" y="1054087"/>
            <a:ext cx="3792703" cy="4175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115616" y="188640"/>
            <a:ext cx="712879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Пример пространства сказки, доступного для восприятия.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530120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Худ. В. Сутеев.</a:t>
            </a:r>
            <a:endParaRPr lang="ru-RU" sz="1400" dirty="0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99592" y="836712"/>
          <a:ext cx="756084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260648"/>
            <a:ext cx="8064896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Пример пространства, сложного для восприятия детям с РАС.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6237312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В.  Сутеев</a:t>
            </a:r>
            <a:endParaRPr lang="ru-RU" sz="1100" dirty="0"/>
          </a:p>
        </p:txBody>
      </p:sp>
      <p:pic>
        <p:nvPicPr>
          <p:cNvPr id="10" name="Picture 2" descr="F:\картинки и текст МЯУ\КТО СКАЗАЛ МЯУ\кто сказал мяу ЗАШИПЕЛА КОШ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551812"/>
            <a:ext cx="2304256" cy="18853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894</Words>
  <Application>Microsoft Office PowerPoint</Application>
  <PresentationFormat>Экран (4:3)</PresentationFormat>
  <Paragraphs>187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Занятие по рассказыванию сказок  в ГКП для детей с РАС.</vt:lpstr>
      <vt:lpstr>Слайд 2</vt:lpstr>
      <vt:lpstr>Особенности детей с РАС</vt:lpstr>
      <vt:lpstr>Характеристика детей с РАС</vt:lpstr>
      <vt:lpstr>Методические приемы</vt:lpstr>
      <vt:lpstr>Слайд 6</vt:lpstr>
      <vt:lpstr>Слайд 7</vt:lpstr>
      <vt:lpstr>Слайд 8</vt:lpstr>
      <vt:lpstr>Слайд 9</vt:lpstr>
      <vt:lpstr>Слайд 10</vt:lpstr>
      <vt:lpstr>Слайд 11</vt:lpstr>
      <vt:lpstr> Кумулятивные сказки (от лат. cumulatio - увеличение, накопление, усиление) -  сказки, в которых диалоги или действия повторяются и развиваются по мере развития сюжета. Строятся на многократном повторе одного звена, с помощью чего происходит накопление: выстраивается цепь, последовательный ряд встреч или отсылок, обменов и т.д. </vt:lpstr>
      <vt:lpstr>Подготовка к занятию. Текст.</vt:lpstr>
      <vt:lpstr>Работа над текстом.</vt:lpstr>
      <vt:lpstr> Текст: «Лиса выгоняет Зайца из избушки. У нее злые глаза. Она громко кричит: «Уходи в лес! Это мой дом!» Заяц испугался. Заплакал и ушел».</vt:lpstr>
      <vt:lpstr>Подготовка иллюстраций.</vt:lpstr>
      <vt:lpstr>Слайд 17</vt:lpstr>
      <vt:lpstr>Проведение занятия.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рассказыванию в ГКП для детей с РАС</dc:title>
  <dc:creator>User</dc:creator>
  <cp:lastModifiedBy>User</cp:lastModifiedBy>
  <cp:revision>164</cp:revision>
  <dcterms:created xsi:type="dcterms:W3CDTF">2017-02-27T05:34:42Z</dcterms:created>
  <dcterms:modified xsi:type="dcterms:W3CDTF">2017-04-07T08:24:00Z</dcterms:modified>
</cp:coreProperties>
</file>