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5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28" autoAdjust="0"/>
  </p:normalViewPr>
  <p:slideViewPr>
    <p:cSldViewPr>
      <p:cViewPr varScale="1">
        <p:scale>
          <a:sx n="90" d="100"/>
          <a:sy n="90" d="100"/>
        </p:scale>
        <p:origin x="-11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07B9C5-61A5-4F6D-9396-2537DDA765B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396F2D-D418-436A-A9B5-27494A11A57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«Стеклянная мозаика»</a:t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Презентация к уроку по прикладной композиции в ДШИ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Разработала преподаватель МАУ ДО «ДШИ» г. Аткарска Саратовской области Макеева Евгения Александровна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8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457200" y="5949280"/>
            <a:ext cx="3008313" cy="432048"/>
          </a:xfrm>
        </p:spPr>
        <p:txBody>
          <a:bodyPr>
            <a:normAutofit/>
          </a:bodyPr>
          <a:lstStyle/>
          <a:p>
            <a:r>
              <a:rPr lang="ru-RU" dirty="0" smtClean="0"/>
              <a:t>Кулакова Светлана, 11 лет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316402" cy="558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21288"/>
            <a:ext cx="3008313" cy="432048"/>
          </a:xfrm>
        </p:spPr>
        <p:txBody>
          <a:bodyPr/>
          <a:lstStyle/>
          <a:p>
            <a:r>
              <a:rPr lang="ru-RU" dirty="0" smtClean="0"/>
              <a:t>Анфиногенова Даниэль, 10 лет.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4883547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20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112816" cy="609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0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02825" cy="419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457200" y="5877272"/>
            <a:ext cx="3008313" cy="504056"/>
          </a:xfrm>
        </p:spPr>
        <p:txBody>
          <a:bodyPr/>
          <a:lstStyle/>
          <a:p>
            <a:r>
              <a:rPr lang="ru-RU" dirty="0" smtClean="0"/>
              <a:t>Акимова Ирина, 12 лет.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600648" cy="508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4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805264"/>
            <a:ext cx="3008313" cy="576064"/>
          </a:xfrm>
        </p:spPr>
        <p:txBody>
          <a:bodyPr/>
          <a:lstStyle/>
          <a:p>
            <a:r>
              <a:rPr lang="ru-RU" dirty="0" err="1" smtClean="0"/>
              <a:t>Дергунова</a:t>
            </a:r>
            <a:r>
              <a:rPr lang="ru-RU" dirty="0" smtClean="0"/>
              <a:t> Олеся, 11 лет.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187501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51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3296"/>
            <a:ext cx="3008313" cy="432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4572139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3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МОЗАИКА ИЗ СТЕКЛА  -   творческое РЕШЕНИЕ </a:t>
            </a:r>
            <a:r>
              <a:rPr lang="ru-RU" b="1" cap="al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ПРОБЛЕМы</a:t>
            </a:r>
            <a:r>
              <a:rPr lang="ru-RU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использования </a:t>
            </a:r>
            <a:r>
              <a:rPr lang="ru-RU" b="1" cap="al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СТАРого</a:t>
            </a:r>
            <a:r>
              <a:rPr lang="ru-RU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cap="al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БИТого</a:t>
            </a:r>
            <a:r>
              <a:rPr lang="ru-RU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cap="all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СТЕКла</a:t>
            </a:r>
            <a:r>
              <a:rPr lang="ru-RU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пластика </a:t>
            </a:r>
          </a:p>
          <a:p>
            <a:pPr algn="ctr"/>
            <a:endParaRPr lang="ru-RU" b="1" cap="al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b="1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СОЗДАНИЕ УНИКАЛЬНОГО ДИЗАЙНА ВАШЕГО ДОМА 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4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50872" cy="16561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один год один человек       выбрасывает в отходы: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4" y="2132856"/>
            <a:ext cx="7300244" cy="4177764"/>
          </a:xfrm>
          <a:solidFill>
            <a:srgbClr val="635672"/>
          </a:solidFill>
        </p:spPr>
      </p:pic>
    </p:spTree>
    <p:extLst>
      <p:ext uri="{BB962C8B-B14F-4D97-AF65-F5344CB8AC3E}">
        <p14:creationId xmlns:p14="http://schemas.microsoft.com/office/powerpoint/2010/main" val="30199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Сроки разложения отходов в природе:</a:t>
            </a:r>
            <a:endParaRPr lang="ru-RU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36404" cy="4919595"/>
          </a:xfrm>
        </p:spPr>
      </p:pic>
    </p:spTree>
    <p:extLst>
      <p:ext uri="{BB962C8B-B14F-4D97-AF65-F5344CB8AC3E}">
        <p14:creationId xmlns:p14="http://schemas.microsoft.com/office/powerpoint/2010/main" val="10077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136815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Новая жизнь стеклянных осколков</a:t>
            </a:r>
            <a:endParaRPr lang="ru-RU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914400" y="2564904"/>
            <a:ext cx="2865512" cy="292149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Мозаика из стекла -  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доступный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каждому, увлекательный вид прикладного творчества. Материал для мозаики можно найти буквально под ногами. 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6832"/>
            <a:ext cx="489654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79296" cy="6356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Работы учащихся в технике стеклянной мозаики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457200" y="6093296"/>
            <a:ext cx="3008313" cy="360040"/>
          </a:xfrm>
        </p:spPr>
        <p:txBody>
          <a:bodyPr/>
          <a:lstStyle/>
          <a:p>
            <a:r>
              <a:rPr lang="ru-RU" dirty="0" smtClean="0"/>
              <a:t>Курапова Юлия, 12 лет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30937"/>
            <a:ext cx="4392488" cy="554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61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457200" y="6165304"/>
            <a:ext cx="3008313" cy="504056"/>
          </a:xfrm>
        </p:spPr>
        <p:txBody>
          <a:bodyPr>
            <a:normAutofit/>
          </a:bodyPr>
          <a:lstStyle/>
          <a:p>
            <a:r>
              <a:rPr lang="ru-RU" dirty="0" err="1" smtClean="0"/>
              <a:t>Дубовицкая</a:t>
            </a:r>
            <a:r>
              <a:rPr lang="ru-RU" dirty="0" smtClean="0"/>
              <a:t> Анна, 11 лет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867885" cy="614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36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457200" y="5589240"/>
            <a:ext cx="3008313" cy="536923"/>
          </a:xfrm>
        </p:spPr>
        <p:txBody>
          <a:bodyPr/>
          <a:lstStyle/>
          <a:p>
            <a:r>
              <a:rPr lang="ru-RU" dirty="0" err="1" smtClean="0"/>
              <a:t>Кадыкова</a:t>
            </a:r>
            <a:r>
              <a:rPr lang="ru-RU" dirty="0" smtClean="0"/>
              <a:t> Татьяна, 13 лет.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960440" cy="636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66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457200" y="6021288"/>
            <a:ext cx="3008313" cy="504056"/>
          </a:xfrm>
        </p:spPr>
        <p:txBody>
          <a:bodyPr/>
          <a:lstStyle/>
          <a:p>
            <a:r>
              <a:rPr lang="ru-RU" dirty="0" err="1" smtClean="0"/>
              <a:t>Шаимова</a:t>
            </a:r>
            <a:r>
              <a:rPr lang="ru-RU" dirty="0" smtClean="0"/>
              <a:t> Юлия, 12 лет.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4248472" cy="640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9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136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«Стеклянная мозаика» </vt:lpstr>
      <vt:lpstr>Презентация PowerPoint</vt:lpstr>
      <vt:lpstr>За один год один человек       выбрасывает в отходы:</vt:lpstr>
      <vt:lpstr>Сроки разложения отходов в природе:</vt:lpstr>
      <vt:lpstr>Новая жизнь стеклянных осколков</vt:lpstr>
      <vt:lpstr>Работы учащихся в технике стеклянной мозаики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«Стеклянная мозаика»</dc:title>
  <dc:creator>Painters</dc:creator>
  <cp:lastModifiedBy>Надежда Пронская</cp:lastModifiedBy>
  <cp:revision>13</cp:revision>
  <dcterms:created xsi:type="dcterms:W3CDTF">2017-03-22T13:01:57Z</dcterms:created>
  <dcterms:modified xsi:type="dcterms:W3CDTF">2017-04-11T11:04:48Z</dcterms:modified>
</cp:coreProperties>
</file>