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9" r:id="rId4"/>
    <p:sldId id="277" r:id="rId5"/>
    <p:sldId id="278" r:id="rId6"/>
    <p:sldId id="261" r:id="rId7"/>
    <p:sldId id="270" r:id="rId8"/>
    <p:sldId id="266" r:id="rId9"/>
    <p:sldId id="269" r:id="rId10"/>
    <p:sldId id="267" r:id="rId11"/>
    <p:sldId id="271" r:id="rId12"/>
    <p:sldId id="268" r:id="rId13"/>
    <p:sldId id="272" r:id="rId14"/>
    <p:sldId id="290" r:id="rId15"/>
    <p:sldId id="281" r:id="rId16"/>
    <p:sldId id="291" r:id="rId17"/>
    <p:sldId id="292" r:id="rId18"/>
    <p:sldId id="293" r:id="rId19"/>
    <p:sldId id="294" r:id="rId20"/>
    <p:sldId id="295" r:id="rId21"/>
    <p:sldId id="280" r:id="rId22"/>
    <p:sldId id="296" r:id="rId23"/>
    <p:sldId id="282" r:id="rId24"/>
    <p:sldId id="297" r:id="rId25"/>
    <p:sldId id="298" r:id="rId26"/>
    <p:sldId id="299" r:id="rId27"/>
    <p:sldId id="300" r:id="rId28"/>
    <p:sldId id="302" r:id="rId29"/>
    <p:sldId id="301" r:id="rId30"/>
    <p:sldId id="303" r:id="rId31"/>
    <p:sldId id="259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22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23F2321-6EF5-4FD4-A713-7E88AFE99FBA}" type="datetimeFigureOut">
              <a:rPr lang="ru-RU"/>
              <a:pPr>
                <a:defRPr/>
              </a:pPr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E410669-2FE8-4C04-A41B-C28A9A5519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CDC2D28-EE21-43A1-96E9-3451088E45F9}" type="datetimeFigureOut">
              <a:rPr lang="ru-RU"/>
              <a:pPr>
                <a:defRPr/>
              </a:pPr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CAE5E01-C197-4CC4-BFB9-90576CA9FB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/>
          <p:nvPr userDrawn="1"/>
        </p:nvSpPr>
        <p:spPr>
          <a:xfrm>
            <a:off x="341313" y="368300"/>
            <a:ext cx="8461375" cy="612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Picture 4" descr="http://www.renders-graphiques.fr/image/upload/normal/Eco-Elements--Water-Drops1-.pn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1F9FD"/>
              </a:clrFrom>
              <a:clrTo>
                <a:srgbClr val="F1F9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013" y="3789363"/>
            <a:ext cx="267652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 userDrawn="1"/>
        </p:nvSpPr>
        <p:spPr>
          <a:xfrm>
            <a:off x="341313" y="368300"/>
            <a:ext cx="8461375" cy="612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442200" y="5038725"/>
            <a:ext cx="13763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9"/>
          <p:cNvSpPr/>
          <p:nvPr userDrawn="1"/>
        </p:nvSpPr>
        <p:spPr>
          <a:xfrm>
            <a:off x="341313" y="368300"/>
            <a:ext cx="8461375" cy="612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442200" y="5038725"/>
            <a:ext cx="13763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img-fotki.yandex.ru/get/6000/155764624.3/0_798e3_7e4b98e5_X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41313" y="368300"/>
            <a:ext cx="189547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44C64DE-2BAB-438E-94ED-2A2367A39F90}" type="datetimeFigureOut">
              <a:rPr lang="ru-RU"/>
              <a:pPr>
                <a:defRPr/>
              </a:pPr>
              <a:t>03.04.2017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C1909E6-258A-43FE-B94E-C4D9FD477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8152562-50C4-4460-BD74-766531E05697}" type="datetimeFigureOut">
              <a:rPr lang="ru-RU"/>
              <a:pPr>
                <a:defRPr/>
              </a:pPr>
              <a:t>03.04.2017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2788A48-B5E0-4CE0-8A0D-099E45910B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82C7C0A-97C1-47A7-A5A1-09BDA5E51165}" type="datetimeFigureOut">
              <a:rPr lang="ru-RU"/>
              <a:pPr>
                <a:defRPr/>
              </a:pPr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D60DA8B-E433-4A9B-8EF1-086236AFC9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CBBCDB5-EE1F-43AE-876E-2E615A8236D0}" type="datetimeFigureOut">
              <a:rPr lang="ru-RU"/>
              <a:pPr>
                <a:defRPr/>
              </a:pPr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EB651DA-500C-4212-8D09-E6922BD9C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9410FE8-0EB3-4B82-B562-AAA00D2E5242}" type="datetimeFigureOut">
              <a:rPr lang="ru-RU"/>
              <a:pPr>
                <a:defRPr/>
              </a:pPr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B8346BF-58EE-408C-A17C-18FFDB229C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email">
            <a:lum/>
            <a:extLst>
              <a:ext uri="{28A0092B-C50C-407E-A947-70E740481C1C}"/>
            </a:extLst>
          </a:blip>
          <a:srcRect/>
          <a:stretch>
            <a:fillRect b="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1628775"/>
            <a:ext cx="9144000" cy="522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8837613" y="2781300"/>
            <a:ext cx="306387" cy="71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162000" y="189000"/>
            <a:ext cx="8820000" cy="6480000"/>
          </a:xfrm>
          <a:prstGeom prst="rect">
            <a:avLst/>
          </a:prstGeom>
          <a:noFill/>
          <a:ln w="762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235614" y="264840"/>
            <a:ext cx="8672772" cy="632832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06000" y="333000"/>
            <a:ext cx="8532000" cy="6192000"/>
          </a:xfrm>
          <a:prstGeom prst="rect">
            <a:avLst/>
          </a:prstGeom>
          <a:noFill/>
          <a:ln w="762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7" name="Picture 2" descr="http://img-fotki.yandex.ru/get/6000/155764624.3/0_798e3_7e4b98e5_XL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804025" y="404813"/>
            <a:ext cx="189547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 userDrawn="1"/>
        </p:nvSpPr>
        <p:spPr>
          <a:xfrm>
            <a:off x="0" y="6669088"/>
            <a:ext cx="763588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0070C0"/>
                </a:solidFill>
                <a:latin typeface="Alexandra Zeferino One" pitchFamily="66" charset="0"/>
                <a:cs typeface="+mn-cs"/>
              </a:rPr>
              <a:t>© </a:t>
            </a:r>
            <a:r>
              <a:rPr lang="en-US" sz="1000" b="1" dirty="0" err="1">
                <a:solidFill>
                  <a:srgbClr val="0070C0"/>
                </a:solidFill>
                <a:latin typeface="Alexandra Zeferino One" pitchFamily="66" charset="0"/>
                <a:cs typeface="+mn-cs"/>
              </a:rPr>
              <a:t>FokinaLidia</a:t>
            </a:r>
            <a:endParaRPr lang="ru-RU" sz="1000" b="1" dirty="0">
              <a:solidFill>
                <a:srgbClr val="0070C0"/>
              </a:solidFill>
              <a:latin typeface="Alexandra Zeferino One" pitchFamily="66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7.png"/><Relationship Id="rId7" Type="http://schemas.openxmlformats.org/officeDocument/2006/relationships/image" Target="../media/image5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7.png"/><Relationship Id="rId7" Type="http://schemas.openxmlformats.org/officeDocument/2006/relationships/image" Target="../media/image6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7.png"/><Relationship Id="rId7" Type="http://schemas.openxmlformats.org/officeDocument/2006/relationships/image" Target="../media/image6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.png"/><Relationship Id="rId7" Type="http://schemas.openxmlformats.org/officeDocument/2006/relationships/image" Target="../media/image7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6.png"/><Relationship Id="rId7" Type="http://schemas.openxmlformats.org/officeDocument/2006/relationships/image" Target="../media/image89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&#1085;&#1072;&#1090;&#1072;&#1083;&#1100;&#1103;\Desktop\&#1059;&#1056;&#1054;&#1050;\&#1060;&#1086;&#1085;%20&#1076;&#1083;&#1103;%20&#1089;&#1090;&#1080;&#1093;&#1086;&#1074;%20%20-%20&#1043;&#1080;&#1090;&#1072;&#1088;&#1072;%20(1).mp3" TargetMode="Externa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85;&#1072;&#1090;&#1072;&#1083;&#1100;&#1103;\Desktop\&#1059;&#1056;&#1054;&#1050;\&#1060;&#1086;&#1085;%20&#1076;&#1083;&#1103;%20&#1089;&#1090;&#1080;&#1093;&#1086;&#1074;%20%20-%20&#1043;&#1080;&#1090;&#1072;&#1088;&#1072;%20(1)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&#1085;&#1072;&#1090;&#1072;&#1083;&#1100;&#1103;\Desktop\&#1059;&#1056;&#1054;&#1050;\&#1060;&#1086;&#1085;%20&#1076;&#1083;&#1103;%20&#1089;&#1090;&#1080;&#1093;&#1086;&#1074;%20%20-%20&#1043;&#1080;&#1090;&#1072;&#1088;&#1072;%20(1).mp3" TargetMode="Externa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&#1085;&#1072;&#1090;&#1072;&#1083;&#1100;&#1103;\Desktop\&#1059;&#1056;&#1054;&#1050;\&#1060;&#1086;&#1085;%20&#1076;&#1083;&#1103;%20&#1089;&#1090;&#1080;&#1093;&#1086;&#1074;%20%20-%20&#1043;&#1080;&#1090;&#1072;&#1088;&#1072;%20(1)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Подзаголовок 2"/>
          <p:cNvSpPr txBox="1">
            <a:spLocks/>
          </p:cNvSpPr>
          <p:nvPr/>
        </p:nvSpPr>
        <p:spPr bwMode="auto">
          <a:xfrm>
            <a:off x="965200" y="4941888"/>
            <a:ext cx="72009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Font typeface="Arial" charset="0"/>
              <a:buNone/>
            </a:pPr>
            <a:endParaRPr lang="ru-RU" sz="1600" i="1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3314" name="Rectangle 4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3779838" y="1916113"/>
            <a:ext cx="4679950" cy="18716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z="3200" b="1" i="1" smtClean="0">
                <a:solidFill>
                  <a:schemeClr val="tx2"/>
                </a:solidFill>
              </a:rPr>
              <a:t>Устный журнал:</a:t>
            </a:r>
            <a:br>
              <a:rPr lang="ru-RU" sz="3200" b="1" i="1" smtClean="0">
                <a:solidFill>
                  <a:schemeClr val="tx2"/>
                </a:solidFill>
              </a:rPr>
            </a:br>
            <a:r>
              <a:rPr lang="ru-RU" sz="3200" b="1" i="1" smtClean="0">
                <a:solidFill>
                  <a:schemeClr val="tx2"/>
                </a:solidFill>
              </a:rPr>
              <a:t>«Природа в опасности!</a:t>
            </a:r>
            <a:br>
              <a:rPr lang="ru-RU" sz="3200" b="1" i="1" smtClean="0">
                <a:solidFill>
                  <a:schemeClr val="tx2"/>
                </a:solidFill>
              </a:rPr>
            </a:br>
            <a:r>
              <a:rPr lang="ru-RU" sz="3200" b="1" i="1" smtClean="0">
                <a:solidFill>
                  <a:schemeClr val="tx2"/>
                </a:solidFill>
              </a:rPr>
              <a:t>Охрана природы»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619250" y="4365625"/>
            <a:ext cx="6265863" cy="1655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sz="2000" b="1" i="1" smtClean="0">
                <a:solidFill>
                  <a:schemeClr val="tx2"/>
                </a:solidFill>
              </a:rPr>
              <a:t>Презентация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sz="2000" b="1" i="1" smtClean="0">
                <a:solidFill>
                  <a:schemeClr val="tx2"/>
                </a:solidFill>
              </a:rPr>
              <a:t> учителя начальных классов 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sz="2000" b="1" i="1" smtClean="0">
                <a:solidFill>
                  <a:schemeClr val="tx2"/>
                </a:solidFill>
              </a:rPr>
              <a:t>МБОУ «СОШ №1»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sz="2000" b="1" i="1" smtClean="0">
                <a:solidFill>
                  <a:schemeClr val="tx2"/>
                </a:solidFill>
              </a:rPr>
              <a:t>г. Сафоново Смоленской области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sz="2400" b="1" i="1" smtClean="0">
                <a:solidFill>
                  <a:schemeClr val="tx2"/>
                </a:solidFill>
              </a:rPr>
              <a:t>Носиковой Натальи Николаевны</a:t>
            </a:r>
          </a:p>
        </p:txBody>
      </p:sp>
      <p:pic>
        <p:nvPicPr>
          <p:cNvPr id="13317" name="Picture 5" descr="sentyabr-2017-mezhdunarodnyy-den-mi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844675"/>
            <a:ext cx="2808287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411413" y="1052513"/>
            <a:ext cx="3311525" cy="936625"/>
          </a:xfrm>
          <a:prstGeom prst="rect">
            <a:avLst/>
          </a:prstGeom>
          <a:noFill/>
          <a:ln w="101600" cmpd="thinThick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b="1" i="1" smtClean="0">
                <a:solidFill>
                  <a:srgbClr val="0000CC"/>
                </a:solidFill>
              </a:rPr>
              <a:t>Страничка 4. </a:t>
            </a:r>
            <a:br>
              <a:rPr lang="ru-RU" sz="2400" b="1" i="1" smtClean="0">
                <a:solidFill>
                  <a:srgbClr val="0000CC"/>
                </a:solidFill>
              </a:rPr>
            </a:br>
            <a:r>
              <a:rPr lang="ru-RU" sz="2400" b="1" i="1" smtClean="0">
                <a:solidFill>
                  <a:srgbClr val="0000CC"/>
                </a:solidFill>
              </a:rPr>
              <a:t>«Про воздух»</a:t>
            </a:r>
          </a:p>
        </p:txBody>
      </p:sp>
      <p:pic>
        <p:nvPicPr>
          <p:cNvPr id="22530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888" y="1557338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22531" name="Рисунок 3" descr="1globus-raskraski-2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476250"/>
            <a:ext cx="1709737" cy="1871663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22532" name="Picture 8" descr="0004-004-Znachenie-vozdukh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2636838"/>
            <a:ext cx="3816350" cy="2862262"/>
          </a:xfrm>
          <a:prstGeom prst="rect">
            <a:avLst/>
          </a:prstGeom>
          <a:noFill/>
          <a:ln w="73025" cmpd="tri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2533" name="Picture 9" descr="1_52553f9e6b56c52553f9e6b5b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2852738"/>
            <a:ext cx="3673475" cy="2365375"/>
          </a:xfrm>
          <a:prstGeom prst="rect">
            <a:avLst/>
          </a:prstGeom>
          <a:noFill/>
          <a:ln w="88900" cmpd="thickThin">
            <a:solidFill>
              <a:srgbClr val="9933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27088" y="549275"/>
            <a:ext cx="3168650" cy="863600"/>
          </a:xfrm>
          <a:prstGeom prst="rect">
            <a:avLst/>
          </a:prstGeom>
          <a:noFill/>
          <a:ln w="101600" cmpd="thickThin">
            <a:solidFill>
              <a:srgbClr val="80008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b="1" i="1" smtClean="0">
                <a:solidFill>
                  <a:srgbClr val="0000CC"/>
                </a:solidFill>
              </a:rPr>
              <a:t>Страничка 5.</a:t>
            </a:r>
            <a:br>
              <a:rPr lang="ru-RU" sz="2400" b="1" i="1" smtClean="0">
                <a:solidFill>
                  <a:srgbClr val="0000CC"/>
                </a:solidFill>
              </a:rPr>
            </a:br>
            <a:r>
              <a:rPr lang="ru-RU" sz="2400" b="1" i="1" smtClean="0">
                <a:solidFill>
                  <a:srgbClr val="0000CC"/>
                </a:solidFill>
              </a:rPr>
              <a:t> «Про воду»</a:t>
            </a:r>
          </a:p>
        </p:txBody>
      </p:sp>
      <p:pic>
        <p:nvPicPr>
          <p:cNvPr id="23554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7900" y="1844675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23555" name="Рисунок 3" descr="1globus-raskraski-2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549275"/>
            <a:ext cx="1843088" cy="2016125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23556" name="Picture 10" descr="img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557338"/>
            <a:ext cx="3311525" cy="2378075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3557" name="Picture 11" descr="1-20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3141663"/>
            <a:ext cx="4248150" cy="3184525"/>
          </a:xfrm>
          <a:prstGeom prst="rect">
            <a:avLst/>
          </a:prstGeom>
          <a:noFill/>
          <a:ln w="82550" cmpd="thickThin">
            <a:solidFill>
              <a:srgbClr val="80008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339975" y="620713"/>
            <a:ext cx="3816350" cy="863600"/>
          </a:xfrm>
          <a:prstGeom prst="rect">
            <a:avLst/>
          </a:prstGeom>
          <a:noFill/>
          <a:ln w="76200" cmpd="tri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b="1" i="1" smtClean="0">
                <a:solidFill>
                  <a:srgbClr val="0000CC"/>
                </a:solidFill>
              </a:rPr>
              <a:t>Страничка 6.  </a:t>
            </a:r>
            <a:br>
              <a:rPr lang="ru-RU" sz="2400" b="1" i="1" smtClean="0">
                <a:solidFill>
                  <a:srgbClr val="0000CC"/>
                </a:solidFill>
              </a:rPr>
            </a:br>
            <a:r>
              <a:rPr lang="ru-RU" sz="2400" b="1" i="1" smtClean="0">
                <a:solidFill>
                  <a:srgbClr val="0000CC"/>
                </a:solidFill>
              </a:rPr>
              <a:t>«Про почву»</a:t>
            </a:r>
          </a:p>
        </p:txBody>
      </p:sp>
      <p:pic>
        <p:nvPicPr>
          <p:cNvPr id="24578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1863" y="1700213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24579" name="Рисунок 3" descr="1globus-raskraski-2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476250"/>
            <a:ext cx="1843088" cy="2016125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24581" name="Picture 5" descr="600569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2636838"/>
            <a:ext cx="4032250" cy="2339975"/>
          </a:xfrm>
          <a:prstGeom prst="rect">
            <a:avLst/>
          </a:prstGeom>
          <a:noFill/>
          <a:ln w="76200" cmpd="tri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24583" name="Picture 7" descr="slide_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3068638"/>
            <a:ext cx="3311525" cy="2482850"/>
          </a:xfrm>
          <a:prstGeom prst="rect">
            <a:avLst/>
          </a:prstGeom>
          <a:noFill/>
          <a:ln w="88900" cmpd="dbl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492500" y="908050"/>
            <a:ext cx="3673475" cy="1011238"/>
          </a:xfrm>
          <a:prstGeom prst="rect">
            <a:avLst/>
          </a:prstGeom>
          <a:noFill/>
          <a:ln w="79375" cmpd="tri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b="1" i="1" smtClean="0">
                <a:solidFill>
                  <a:srgbClr val="0000CC"/>
                </a:solidFill>
              </a:rPr>
              <a:t>Страничка 7. </a:t>
            </a:r>
            <a:br>
              <a:rPr lang="ru-RU" sz="2400" b="1" i="1" smtClean="0">
                <a:solidFill>
                  <a:srgbClr val="0000CC"/>
                </a:solidFill>
              </a:rPr>
            </a:br>
            <a:r>
              <a:rPr lang="ru-RU" sz="2400" b="1" i="1" smtClean="0">
                <a:solidFill>
                  <a:srgbClr val="0000CC"/>
                </a:solidFill>
              </a:rPr>
              <a:t>«Красная книга»</a:t>
            </a:r>
          </a:p>
        </p:txBody>
      </p:sp>
      <p:pic>
        <p:nvPicPr>
          <p:cNvPr id="25603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0338" y="1916113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25607" name="Picture 7" descr="GL000268207_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3068638"/>
            <a:ext cx="2266950" cy="2430462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10" name="Picture 10" descr="1860396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2133600"/>
            <a:ext cx="2903537" cy="3870325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11" name="Рисунок 3" descr="1globus-raskraski-26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692150"/>
            <a:ext cx="1843087" cy="2016125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411413" y="692150"/>
            <a:ext cx="3167062" cy="10810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800" b="1" i="1" smtClean="0">
                <a:solidFill>
                  <a:srgbClr val="0000CC"/>
                </a:solidFill>
              </a:rPr>
              <a:t>Страничка 7.</a:t>
            </a:r>
            <a:br>
              <a:rPr lang="ru-RU" sz="2800" b="1" i="1" smtClean="0">
                <a:solidFill>
                  <a:srgbClr val="0000CC"/>
                </a:solidFill>
              </a:rPr>
            </a:br>
            <a:r>
              <a:rPr lang="ru-RU" sz="2800" b="1" i="1" smtClean="0">
                <a:solidFill>
                  <a:srgbClr val="0000CC"/>
                </a:solidFill>
              </a:rPr>
              <a:t> «Красная книга»</a:t>
            </a:r>
          </a:p>
        </p:txBody>
      </p:sp>
      <p:pic>
        <p:nvPicPr>
          <p:cNvPr id="58372" name="Рисунок 3" descr="1globus-raskraski-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49275"/>
            <a:ext cx="1843087" cy="2016125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58373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425" y="1844675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58374" name="Picture 6" descr="800px-CypripediumCalceolus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2420938"/>
            <a:ext cx="4681538" cy="3509962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8375" name="Picture 7" descr="800px-Flickr_-_brewbooks_-_Cypripedium_-_Keeping_It_Green_Nursery_(10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3141663"/>
            <a:ext cx="2879725" cy="2160587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627313" y="476250"/>
            <a:ext cx="3167062" cy="10810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000" b="1" i="1">
                <a:solidFill>
                  <a:srgbClr val="0000CC"/>
                </a:solidFill>
                <a:latin typeface="Calibri" pitchFamily="34" charset="0"/>
              </a:rPr>
              <a:t>Страничка 7.</a:t>
            </a:r>
            <a:br>
              <a:rPr lang="ru-RU" sz="2000" b="1" i="1">
                <a:solidFill>
                  <a:srgbClr val="0000CC"/>
                </a:solidFill>
                <a:latin typeface="Calibri" pitchFamily="34" charset="0"/>
              </a:rPr>
            </a:br>
            <a:r>
              <a:rPr lang="ru-RU" sz="2000" b="1" i="1">
                <a:solidFill>
                  <a:srgbClr val="0000CC"/>
                </a:solidFill>
                <a:latin typeface="Calibri" pitchFamily="34" charset="0"/>
              </a:rPr>
              <a:t> «Красная книга»</a:t>
            </a:r>
          </a:p>
        </p:txBody>
      </p:sp>
      <p:pic>
        <p:nvPicPr>
          <p:cNvPr id="27654" name="Рисунок 3" descr="1globus-raskraski-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692150"/>
            <a:ext cx="1843088" cy="2016125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27655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875" y="1916113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27656" name="Picture 8" descr="лотос доли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773238"/>
            <a:ext cx="2952750" cy="1968500"/>
          </a:xfrm>
          <a:prstGeom prst="rect">
            <a:avLst/>
          </a:prstGeom>
          <a:noFill/>
          <a:ln w="82550" cmpd="dbl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7657" name="Picture 9" descr="лотос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4005263"/>
            <a:ext cx="3024188" cy="2214562"/>
          </a:xfrm>
          <a:prstGeom prst="rect">
            <a:avLst/>
          </a:prstGeom>
          <a:noFill/>
          <a:ln w="76200" cmpd="thinThick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65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65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65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6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2555875" y="549275"/>
            <a:ext cx="3167063" cy="10810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b="1" i="1">
                <a:solidFill>
                  <a:srgbClr val="0000CC"/>
                </a:solidFill>
                <a:latin typeface="Calibri" pitchFamily="34" charset="0"/>
              </a:rPr>
              <a:t>Страничка 7.</a:t>
            </a:r>
            <a:br>
              <a:rPr lang="ru-RU" b="1" i="1">
                <a:solidFill>
                  <a:srgbClr val="0000CC"/>
                </a:solidFill>
                <a:latin typeface="Calibri" pitchFamily="34" charset="0"/>
              </a:rPr>
            </a:br>
            <a:r>
              <a:rPr lang="ru-RU" b="1" i="1">
                <a:solidFill>
                  <a:srgbClr val="0000CC"/>
                </a:solidFill>
                <a:latin typeface="Calibri" pitchFamily="34" charset="0"/>
              </a:rPr>
              <a:t> «Красная книга»</a:t>
            </a:r>
          </a:p>
        </p:txBody>
      </p:sp>
      <p:pic>
        <p:nvPicPr>
          <p:cNvPr id="59398" name="Рисунок 3" descr="1globus-raskraski-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49275"/>
            <a:ext cx="1843087" cy="2016125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59399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1844675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59400" name="Picture 8" descr="ж-ш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2205038"/>
            <a:ext cx="3887788" cy="3887787"/>
          </a:xfrm>
          <a:prstGeom prst="rect">
            <a:avLst/>
          </a:prstGeom>
          <a:noFill/>
          <a:ln w="76200" cmpd="thickThin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9401" name="Picture 9" descr="женьшень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3068638"/>
            <a:ext cx="2071688" cy="2928937"/>
          </a:xfrm>
          <a:prstGeom prst="rect">
            <a:avLst/>
          </a:prstGeom>
          <a:noFill/>
          <a:ln w="76200" cmpd="dbl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3779838" y="692150"/>
            <a:ext cx="3167062" cy="10810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b="1" i="1">
                <a:solidFill>
                  <a:srgbClr val="0000CC"/>
                </a:solidFill>
                <a:latin typeface="Calibri" pitchFamily="34" charset="0"/>
              </a:rPr>
              <a:t>Страничка 7.</a:t>
            </a:r>
            <a:br>
              <a:rPr lang="ru-RU" b="1" i="1">
                <a:solidFill>
                  <a:srgbClr val="0000CC"/>
                </a:solidFill>
                <a:latin typeface="Calibri" pitchFamily="34" charset="0"/>
              </a:rPr>
            </a:br>
            <a:r>
              <a:rPr lang="ru-RU" b="1" i="1">
                <a:solidFill>
                  <a:srgbClr val="0000CC"/>
                </a:solidFill>
                <a:latin typeface="Calibri" pitchFamily="34" charset="0"/>
              </a:rPr>
              <a:t> «Красная книга»</a:t>
            </a:r>
          </a:p>
        </p:txBody>
      </p:sp>
      <p:pic>
        <p:nvPicPr>
          <p:cNvPr id="60421" name="Рисунок 3" descr="1globus-raskraski-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76250"/>
            <a:ext cx="1843088" cy="2016125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60422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875" y="1700213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60423" name="Picture 7" descr="дровосе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2060575"/>
            <a:ext cx="2752725" cy="4076700"/>
          </a:xfrm>
          <a:prstGeom prst="rect">
            <a:avLst/>
          </a:prstGeom>
          <a:noFill/>
          <a:ln w="88900" cmpd="tri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4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4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4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uiExpand="1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Рисунок 3" descr="1globus-raskraski-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49275"/>
            <a:ext cx="1843087" cy="2016125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61447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425" y="1773238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2555875" y="692150"/>
            <a:ext cx="3167063" cy="10795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b="1" i="1">
                <a:solidFill>
                  <a:srgbClr val="0000CC"/>
                </a:solidFill>
                <a:latin typeface="Calibri" pitchFamily="34" charset="0"/>
              </a:rPr>
              <a:t>Страничка 7.</a:t>
            </a:r>
            <a:br>
              <a:rPr lang="ru-RU" b="1" i="1">
                <a:solidFill>
                  <a:srgbClr val="0000CC"/>
                </a:solidFill>
                <a:latin typeface="Calibri" pitchFamily="34" charset="0"/>
              </a:rPr>
            </a:br>
            <a:r>
              <a:rPr lang="ru-RU" b="1" i="1">
                <a:solidFill>
                  <a:srgbClr val="0000CC"/>
                </a:solidFill>
                <a:latin typeface="Calibri" pitchFamily="34" charset="0"/>
              </a:rPr>
              <a:t> «Красная книга»</a:t>
            </a:r>
          </a:p>
        </p:txBody>
      </p:sp>
      <p:pic>
        <p:nvPicPr>
          <p:cNvPr id="61449" name="Picture 9" descr="белый журав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2276475"/>
            <a:ext cx="2549525" cy="3716338"/>
          </a:xfrm>
          <a:prstGeom prst="rect">
            <a:avLst/>
          </a:prstGeom>
          <a:noFill/>
          <a:ln w="79375" cmpd="thickThin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1450" name="Picture 10" descr="бел жур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75" y="2924175"/>
            <a:ext cx="4608513" cy="2305050"/>
          </a:xfrm>
          <a:prstGeom prst="rect">
            <a:avLst/>
          </a:prstGeom>
          <a:noFill/>
          <a:ln w="79375" cmpd="thickThin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4211638" y="549275"/>
            <a:ext cx="3167062" cy="10795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b="1" i="1">
                <a:solidFill>
                  <a:srgbClr val="0000CC"/>
                </a:solidFill>
                <a:latin typeface="Calibri" pitchFamily="34" charset="0"/>
              </a:rPr>
              <a:t>Страничка 7.</a:t>
            </a:r>
            <a:br>
              <a:rPr lang="ru-RU" b="1" i="1">
                <a:solidFill>
                  <a:srgbClr val="0000CC"/>
                </a:solidFill>
                <a:latin typeface="Calibri" pitchFamily="34" charset="0"/>
              </a:rPr>
            </a:br>
            <a:r>
              <a:rPr lang="ru-RU" b="1" i="1">
                <a:solidFill>
                  <a:srgbClr val="0000CC"/>
                </a:solidFill>
                <a:latin typeface="Calibri" pitchFamily="34" charset="0"/>
              </a:rPr>
              <a:t> «Красная книга»</a:t>
            </a:r>
          </a:p>
        </p:txBody>
      </p:sp>
      <p:pic>
        <p:nvPicPr>
          <p:cNvPr id="74759" name="Рисунок 3" descr="1globus-raskraski-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549275"/>
            <a:ext cx="1843088" cy="2016125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74760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875" y="1844675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74761" name="Picture 9" descr="зуб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2276475"/>
            <a:ext cx="4968875" cy="3267075"/>
          </a:xfrm>
          <a:prstGeom prst="rect">
            <a:avLst/>
          </a:prstGeom>
          <a:noFill/>
          <a:ln w="76200" cmpd="dbl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9"/>
          <p:cNvSpPr>
            <a:spLocks noGrp="1" noChangeArrowheads="1"/>
          </p:cNvSpPr>
          <p:nvPr>
            <p:ph type="title" sz="quarter" idx="4294967295"/>
          </p:nvPr>
        </p:nvSpPr>
        <p:spPr bwMode="auto">
          <a:xfrm>
            <a:off x="3132138" y="549275"/>
            <a:ext cx="3311525" cy="79216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000" b="1" i="1" smtClean="0">
                <a:solidFill>
                  <a:srgbClr val="0000CC"/>
                </a:solidFill>
              </a:rPr>
              <a:t>Страничка 1.</a:t>
            </a:r>
            <a:br>
              <a:rPr lang="ru-RU" sz="2000" b="1" i="1" smtClean="0">
                <a:solidFill>
                  <a:srgbClr val="0000CC"/>
                </a:solidFill>
              </a:rPr>
            </a:br>
            <a:r>
              <a:rPr lang="ru-RU" sz="2000" b="1" i="1" smtClean="0">
                <a:solidFill>
                  <a:srgbClr val="0000CC"/>
                </a:solidFill>
              </a:rPr>
              <a:t> «Твой адрес в мире»</a:t>
            </a:r>
          </a:p>
        </p:txBody>
      </p:sp>
      <p:pic>
        <p:nvPicPr>
          <p:cNvPr id="14338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476250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14339" name="Picture 14" descr="image (4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557338"/>
            <a:ext cx="3168650" cy="2376487"/>
          </a:xfrm>
          <a:prstGeom prst="rect">
            <a:avLst/>
          </a:prstGeom>
          <a:noFill/>
          <a:ln w="76200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14340" name="Picture 15" descr="37931_45_770x60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557338"/>
            <a:ext cx="3024188" cy="2362200"/>
          </a:xfrm>
          <a:prstGeom prst="rect">
            <a:avLst/>
          </a:prstGeom>
          <a:noFill/>
          <a:ln w="76200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14341" name="Picture 16" descr="26162_20130818_11324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276600" y="4149725"/>
            <a:ext cx="3302000" cy="2187575"/>
          </a:xfrm>
          <a:prstGeom prst="rect">
            <a:avLst/>
          </a:prstGeom>
          <a:noFill/>
          <a:ln w="76200">
            <a:solidFill>
              <a:srgbClr val="FFFF99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Рисунок 3" descr="1globus-raskraski-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549275"/>
            <a:ext cx="1974850" cy="2160588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75782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5963" y="1916113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2411413" y="692150"/>
            <a:ext cx="3887787" cy="10080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000" b="1" i="1">
                <a:solidFill>
                  <a:srgbClr val="0000CC"/>
                </a:solidFill>
                <a:latin typeface="Calibri" pitchFamily="34" charset="0"/>
              </a:rPr>
              <a:t>Страничка 8.</a:t>
            </a:r>
            <a:br>
              <a:rPr lang="ru-RU" sz="2000" b="1" i="1">
                <a:solidFill>
                  <a:srgbClr val="0000CC"/>
                </a:solidFill>
                <a:latin typeface="Calibri" pitchFamily="34" charset="0"/>
              </a:rPr>
            </a:br>
            <a:r>
              <a:rPr lang="ru-RU" sz="2000" b="1" i="1">
                <a:solidFill>
                  <a:srgbClr val="0000CC"/>
                </a:solidFill>
                <a:latin typeface="Calibri" pitchFamily="34" charset="0"/>
              </a:rPr>
              <a:t> «Красная книга Смоленской области»</a:t>
            </a:r>
          </a:p>
        </p:txBody>
      </p:sp>
      <p:pic>
        <p:nvPicPr>
          <p:cNvPr id="75784" name="Picture 8" descr="4154_bo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2060575"/>
            <a:ext cx="2735263" cy="2144713"/>
          </a:xfrm>
          <a:prstGeom prst="rect">
            <a:avLst/>
          </a:prstGeom>
          <a:noFill/>
          <a:ln w="76200" cmpd="thickThin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5785" name="Picture 9" descr="Махао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2541588"/>
            <a:ext cx="1943100" cy="1292225"/>
          </a:xfrm>
          <a:prstGeom prst="rect">
            <a:avLst/>
          </a:prstGeom>
          <a:noFill/>
          <a:ln w="66675" cmpd="thickThin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5786" name="Picture 10" descr="Vanessa atalanta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4652963"/>
            <a:ext cx="2447925" cy="1635125"/>
          </a:xfrm>
          <a:prstGeom prst="rect">
            <a:avLst/>
          </a:prstGeom>
          <a:noFill/>
          <a:ln w="69850" cmpd="thickThin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5787" name="Picture 11" descr="Wildpark Bad Mergentheim. Schwarzstorch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8038" y="4652963"/>
            <a:ext cx="2524125" cy="1685925"/>
          </a:xfrm>
          <a:prstGeom prst="rect">
            <a:avLst/>
          </a:prstGeom>
          <a:noFill/>
          <a:ln w="69850" cmpd="thickThin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5788" name="Picture 12" descr="833402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00788" y="3284538"/>
            <a:ext cx="2016125" cy="1992312"/>
          </a:xfrm>
          <a:prstGeom prst="rect">
            <a:avLst/>
          </a:prstGeom>
          <a:noFill/>
          <a:ln w="66675" cmpd="thickThin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Рисунок 3" descr="1globus-raskraski-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549275"/>
            <a:ext cx="1974850" cy="2160588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26631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1916113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2771775" y="620713"/>
            <a:ext cx="4175125" cy="10795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000" b="1" i="1">
                <a:solidFill>
                  <a:srgbClr val="0000CC"/>
                </a:solidFill>
                <a:latin typeface="Calibri" pitchFamily="34" charset="0"/>
              </a:rPr>
              <a:t>Страничка 8.</a:t>
            </a:r>
            <a:br>
              <a:rPr lang="ru-RU" sz="2000" b="1" i="1">
                <a:solidFill>
                  <a:srgbClr val="0000CC"/>
                </a:solidFill>
                <a:latin typeface="Calibri" pitchFamily="34" charset="0"/>
              </a:rPr>
            </a:br>
            <a:r>
              <a:rPr lang="ru-RU" sz="2000" b="1" i="1">
                <a:solidFill>
                  <a:srgbClr val="0000CC"/>
                </a:solidFill>
                <a:latin typeface="Calibri" pitchFamily="34" charset="0"/>
              </a:rPr>
              <a:t> «Красная книга Смоленской области»</a:t>
            </a:r>
          </a:p>
        </p:txBody>
      </p:sp>
      <p:pic>
        <p:nvPicPr>
          <p:cNvPr id="26633" name="Picture 9" descr="4154_bo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1916113"/>
            <a:ext cx="2447925" cy="1919287"/>
          </a:xfrm>
          <a:prstGeom prst="rect">
            <a:avLst/>
          </a:prstGeom>
          <a:noFill/>
          <a:ln w="76200" cmpd="thickThin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44" name="Picture 20" descr="zhuravl-sery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2988" y="2852738"/>
            <a:ext cx="2154237" cy="1325562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46" name="Picture 22" descr="Bubo bubo winter 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8400" y="4221163"/>
            <a:ext cx="1935163" cy="2016125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48" name="Picture 24" descr="Седой дятел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2225" y="2349500"/>
            <a:ext cx="2232025" cy="1487488"/>
          </a:xfrm>
          <a:prstGeom prst="rect">
            <a:avLst/>
          </a:prstGeom>
          <a:noFill/>
          <a:ln w="79375" cmpd="thickThin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50" name="Picture 26" descr="Picus canus (Седой дятел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72225" y="4292600"/>
            <a:ext cx="2233613" cy="1490663"/>
          </a:xfrm>
          <a:prstGeom prst="rect">
            <a:avLst/>
          </a:prstGeom>
          <a:noFill/>
          <a:ln w="85725" cmpd="thickThin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Рисунок 3" descr="1globus-raskraski-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549275"/>
            <a:ext cx="1974850" cy="2160588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76805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1989138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2411413" y="620713"/>
            <a:ext cx="3959225" cy="10795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000" b="1" i="1">
                <a:solidFill>
                  <a:srgbClr val="0000CC"/>
                </a:solidFill>
                <a:latin typeface="Calibri" pitchFamily="34" charset="0"/>
              </a:rPr>
              <a:t>Страничка 8.</a:t>
            </a:r>
            <a:br>
              <a:rPr lang="ru-RU" sz="2000" b="1" i="1">
                <a:solidFill>
                  <a:srgbClr val="0000CC"/>
                </a:solidFill>
                <a:latin typeface="Calibri" pitchFamily="34" charset="0"/>
              </a:rPr>
            </a:br>
            <a:r>
              <a:rPr lang="ru-RU" sz="2000" b="1" i="1">
                <a:solidFill>
                  <a:srgbClr val="0000CC"/>
                </a:solidFill>
                <a:latin typeface="Calibri" pitchFamily="34" charset="0"/>
              </a:rPr>
              <a:t> «Красная книга Смоленской области»</a:t>
            </a:r>
          </a:p>
        </p:txBody>
      </p:sp>
      <p:pic>
        <p:nvPicPr>
          <p:cNvPr id="76807" name="Picture 7" descr="4154_bo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1989138"/>
            <a:ext cx="2447925" cy="1919287"/>
          </a:xfrm>
          <a:prstGeom prst="rect">
            <a:avLst/>
          </a:prstGeom>
          <a:noFill/>
          <a:ln w="76200" cmpd="thickThin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6809" name="Picture 9" descr="41538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2349500"/>
            <a:ext cx="2374900" cy="13192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6811" name="Picture 11" descr="bobry-povredili-damb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2988" y="4292600"/>
            <a:ext cx="2520950" cy="18907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6816" name="Picture 16" descr="36b2fbd93d8f7c117ef05b1dbd7f1a9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0200" y="4652963"/>
            <a:ext cx="2520950" cy="1574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6818" name="Picture 18" descr="vyidra-rechnaya-s-ulovo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4888" y="2924175"/>
            <a:ext cx="2447925" cy="15605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6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6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3419475" y="549275"/>
            <a:ext cx="3959225" cy="10795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000" b="1" i="1">
                <a:solidFill>
                  <a:srgbClr val="0000CC"/>
                </a:solidFill>
                <a:latin typeface="Calibri" pitchFamily="34" charset="0"/>
              </a:rPr>
              <a:t>Страничка 8.</a:t>
            </a:r>
            <a:br>
              <a:rPr lang="ru-RU" sz="2000" b="1" i="1">
                <a:solidFill>
                  <a:srgbClr val="0000CC"/>
                </a:solidFill>
                <a:latin typeface="Calibri" pitchFamily="34" charset="0"/>
              </a:rPr>
            </a:br>
            <a:r>
              <a:rPr lang="ru-RU" sz="2000" b="1" i="1">
                <a:solidFill>
                  <a:srgbClr val="0000CC"/>
                </a:solidFill>
                <a:latin typeface="Calibri" pitchFamily="34" charset="0"/>
              </a:rPr>
              <a:t> «Красная книга Смоленской области»</a:t>
            </a:r>
          </a:p>
        </p:txBody>
      </p:sp>
      <p:pic>
        <p:nvPicPr>
          <p:cNvPr id="28680" name="Picture 8" descr="4154_boo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0" y="2060575"/>
            <a:ext cx="2160588" cy="1695450"/>
          </a:xfrm>
          <a:prstGeom prst="rect">
            <a:avLst/>
          </a:prstGeom>
          <a:noFill/>
          <a:ln w="76200" cmpd="thickThin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8681" name="Рисунок 3" descr="1globus-raskraski-2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76250"/>
            <a:ext cx="1974850" cy="2160588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28682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0338" y="1916113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28684" name="Picture 12" descr="%D0%B4%D1%83%D0%B1%D1%80%D0%B0%D0%B2%D0%BD%D0%B0%D1%8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4365625"/>
            <a:ext cx="2233613" cy="1597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8686" name="Picture 14" descr="kuvshink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1916113"/>
            <a:ext cx="2592388" cy="1949450"/>
          </a:xfrm>
          <a:prstGeom prst="rect">
            <a:avLst/>
          </a:prstGeom>
          <a:noFill/>
          <a:ln w="82550" cmpd="thinThick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8688" name="Picture 16" descr="382035_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0425" y="4221163"/>
            <a:ext cx="2736850" cy="2049462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55875" y="549275"/>
            <a:ext cx="3095625" cy="1223963"/>
          </a:xfrm>
          <a:prstGeom prst="rect">
            <a:avLst/>
          </a:prstGeom>
          <a:noFill/>
          <a:ln w="79375" cmpd="thickThin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000" b="1" i="1" smtClean="0">
                <a:solidFill>
                  <a:srgbClr val="0000CC"/>
                </a:solidFill>
              </a:rPr>
              <a:t>Страничка 9.</a:t>
            </a:r>
            <a:br>
              <a:rPr lang="ru-RU" sz="2000" b="1" i="1" smtClean="0">
                <a:solidFill>
                  <a:srgbClr val="0000CC"/>
                </a:solidFill>
              </a:rPr>
            </a:br>
            <a:r>
              <a:rPr lang="ru-RU" sz="2000" b="1" i="1" smtClean="0">
                <a:solidFill>
                  <a:srgbClr val="0000CC"/>
                </a:solidFill>
              </a:rPr>
              <a:t> «Заповедники, национальные парки»</a:t>
            </a:r>
          </a:p>
        </p:txBody>
      </p:sp>
      <p:pic>
        <p:nvPicPr>
          <p:cNvPr id="77830" name="Рисунок 3" descr="1globus-raskraski-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476250"/>
            <a:ext cx="1974850" cy="2160588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77831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1916113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77833" name="Picture 9" descr="Озеро Байкал Баргузинский заповедник Бурятия Россия фот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2060575"/>
            <a:ext cx="3240087" cy="1800225"/>
          </a:xfrm>
          <a:prstGeom prst="rect">
            <a:avLst/>
          </a:prstGeom>
          <a:noFill/>
          <a:ln w="88900" cmpd="thinThick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77835" name="Picture 11" descr="Фото озеро Байкал Баргузинский заповедник Бурятия Росси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213100"/>
            <a:ext cx="3744912" cy="2184400"/>
          </a:xfrm>
          <a:prstGeom prst="rect">
            <a:avLst/>
          </a:prstGeom>
          <a:noFill/>
          <a:ln w="76200" cmpd="tri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77837" name="Picture 13" descr="Фото Баргузинский заповедник Бурятия Росси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1550" y="4221163"/>
            <a:ext cx="2808288" cy="1873250"/>
          </a:xfrm>
          <a:prstGeom prst="rect">
            <a:avLst/>
          </a:prstGeom>
          <a:noFill/>
          <a:ln w="85725" cmpd="thickThin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Rectangle 7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708400" y="549275"/>
            <a:ext cx="3743325" cy="1223963"/>
          </a:xfrm>
          <a:prstGeom prst="rect">
            <a:avLst/>
          </a:prstGeom>
          <a:noFill/>
          <a:ln w="79375" cmpd="thickThin">
            <a:solidFill>
              <a:srgbClr val="9933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800" b="1" i="1" smtClean="0">
                <a:solidFill>
                  <a:srgbClr val="0000CC"/>
                </a:solidFill>
              </a:rPr>
              <a:t>Страничка 9.</a:t>
            </a:r>
            <a:br>
              <a:rPr lang="ru-RU" sz="1800" b="1" i="1" smtClean="0">
                <a:solidFill>
                  <a:srgbClr val="0000CC"/>
                </a:solidFill>
              </a:rPr>
            </a:br>
            <a:r>
              <a:rPr lang="ru-RU" sz="1800" b="1" i="1" smtClean="0">
                <a:solidFill>
                  <a:srgbClr val="0000CC"/>
                </a:solidFill>
              </a:rPr>
              <a:t> «Заповедники, национальные парки»</a:t>
            </a:r>
          </a:p>
        </p:txBody>
      </p:sp>
      <p:pic>
        <p:nvPicPr>
          <p:cNvPr id="78856" name="Рисунок 3" descr="1globus-raskraski-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76250"/>
            <a:ext cx="1974850" cy="2160588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78857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775" y="1916113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78859" name="Picture 11" descr="Серые дюны в парке Куршская кос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2852738"/>
            <a:ext cx="1584325" cy="1116012"/>
          </a:xfrm>
          <a:prstGeom prst="rect">
            <a:avLst/>
          </a:prstGeom>
          <a:noFill/>
          <a:ln w="69850" cmpd="thinThick">
            <a:solidFill>
              <a:srgbClr val="339966"/>
            </a:solidFill>
            <a:miter lim="800000"/>
            <a:headEnd/>
            <a:tailEnd/>
          </a:ln>
        </p:spPr>
      </p:pic>
      <p:pic>
        <p:nvPicPr>
          <p:cNvPr id="78861" name="Picture 13" descr="Сосновые леса на Куршской косе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4581525"/>
            <a:ext cx="2124075" cy="1519238"/>
          </a:xfrm>
          <a:prstGeom prst="rect">
            <a:avLst/>
          </a:prstGeom>
          <a:noFill/>
          <a:ln w="76200" cmpd="thinThick">
            <a:solidFill>
              <a:srgbClr val="008080"/>
            </a:solidFill>
            <a:miter lim="800000"/>
            <a:headEnd/>
            <a:tailEnd/>
          </a:ln>
        </p:spPr>
      </p:pic>
      <p:pic>
        <p:nvPicPr>
          <p:cNvPr id="78864" name="Picture 16" descr="kurshskaya-kosa_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8400" y="2205038"/>
            <a:ext cx="2736850" cy="1801812"/>
          </a:xfrm>
          <a:prstGeom prst="rect">
            <a:avLst/>
          </a:prstGeom>
          <a:noFill/>
          <a:ln w="76200" cmpd="dbl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78866" name="Picture 18" descr="kurshskaya-kosa_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8038" y="4365625"/>
            <a:ext cx="2736850" cy="1874838"/>
          </a:xfrm>
          <a:prstGeom prst="rect">
            <a:avLst/>
          </a:prstGeom>
          <a:noFill/>
          <a:ln w="76200" cmpd="thickThin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78868" name="Picture 20" descr="G-a-S-G-G--640x48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59563" y="2781300"/>
            <a:ext cx="1979612" cy="1484313"/>
          </a:xfrm>
          <a:prstGeom prst="rect">
            <a:avLst/>
          </a:prstGeom>
          <a:noFill/>
          <a:ln w="76200" cmpd="thickThin">
            <a:solidFill>
              <a:srgbClr val="339966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8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8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8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9" name="Рисунок 3" descr="1globus-raskraski-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549275"/>
            <a:ext cx="1974850" cy="2160588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79880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1989138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sp>
        <p:nvSpPr>
          <p:cNvPr id="79881" name="Rectangle 9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484438" y="620713"/>
            <a:ext cx="3743325" cy="1223962"/>
          </a:xfrm>
          <a:prstGeom prst="rect">
            <a:avLst/>
          </a:prstGeom>
          <a:noFill/>
          <a:ln w="79375" cmpd="thickThin">
            <a:solidFill>
              <a:srgbClr val="8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000" b="1" i="1" smtClean="0"/>
              <a:t>Страничка 9.</a:t>
            </a:r>
            <a:br>
              <a:rPr lang="ru-RU" sz="2000" b="1" i="1" smtClean="0"/>
            </a:br>
            <a:r>
              <a:rPr lang="ru-RU" sz="2000" b="1" i="1" smtClean="0"/>
              <a:t> «Заповедники, национальные парки»</a:t>
            </a:r>
          </a:p>
        </p:txBody>
      </p:sp>
      <p:pic>
        <p:nvPicPr>
          <p:cNvPr id="79883" name="Picture 11" descr="neb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4292600"/>
            <a:ext cx="2808288" cy="1870075"/>
          </a:xfrm>
          <a:prstGeom prst="rect">
            <a:avLst/>
          </a:prstGeom>
          <a:noFill/>
          <a:ln w="76200" cmpd="thickThin">
            <a:solidFill>
              <a:srgbClr val="008080"/>
            </a:solidFill>
            <a:miter lim="800000"/>
            <a:headEnd/>
            <a:tailEnd/>
          </a:ln>
        </p:spPr>
      </p:pic>
      <p:pic>
        <p:nvPicPr>
          <p:cNvPr id="79885" name="Picture 13" descr="1397136676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2060575"/>
            <a:ext cx="2520950" cy="1681163"/>
          </a:xfrm>
          <a:prstGeom prst="rect">
            <a:avLst/>
          </a:prstGeom>
          <a:noFill/>
          <a:ln w="76200" cmpd="dbl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79887" name="Picture 15" descr="chystik_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2565400"/>
            <a:ext cx="2305050" cy="1404938"/>
          </a:xfrm>
          <a:prstGeom prst="rect">
            <a:avLst/>
          </a:prstGeom>
          <a:noFill/>
          <a:ln w="76200" cmpd="thinThick">
            <a:solidFill>
              <a:srgbClr val="339966"/>
            </a:solidFill>
            <a:miter lim="800000"/>
            <a:headEnd/>
            <a:tailEnd/>
          </a:ln>
        </p:spPr>
      </p:pic>
      <p:pic>
        <p:nvPicPr>
          <p:cNvPr id="79889" name="Picture 17" descr="Смоленское Поозерье / Фото из Росси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4663" y="4292600"/>
            <a:ext cx="2952750" cy="1893888"/>
          </a:xfrm>
          <a:prstGeom prst="rect">
            <a:avLst/>
          </a:prstGeom>
          <a:noFill/>
          <a:ln w="79375" cmpd="tri">
            <a:solidFill>
              <a:srgbClr val="80008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98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1156_84767dgm_15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0" y="1773238"/>
            <a:ext cx="2232025" cy="1576387"/>
          </a:xfrm>
          <a:prstGeom prst="rect">
            <a:avLst/>
          </a:prstGeom>
          <a:noFill/>
          <a:ln w="57150">
            <a:solidFill>
              <a:srgbClr val="800080"/>
            </a:solidFill>
            <a:miter lim="800000"/>
            <a:headEnd/>
            <a:tailEnd/>
          </a:ln>
        </p:spPr>
      </p:pic>
      <p:pic>
        <p:nvPicPr>
          <p:cNvPr id="80904" name="Picture 8" descr="1157_a05acdsc_43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1989138"/>
            <a:ext cx="2376487" cy="1677987"/>
          </a:xfrm>
          <a:prstGeom prst="rect">
            <a:avLst/>
          </a:prstGeom>
          <a:noFill/>
          <a:ln w="76200">
            <a:solidFill>
              <a:srgbClr val="993366"/>
            </a:solidFill>
            <a:miter lim="800000"/>
            <a:headEnd/>
            <a:tailEnd/>
          </a:ln>
        </p:spPr>
      </p:pic>
      <p:pic>
        <p:nvPicPr>
          <p:cNvPr id="80906" name="Picture 10" descr="1160_a5493dsc_56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3789363"/>
            <a:ext cx="2447925" cy="1728787"/>
          </a:xfrm>
          <a:prstGeom prst="rect">
            <a:avLst/>
          </a:prstGeom>
          <a:noFill/>
          <a:ln w="76200" cmpd="thickThin">
            <a:solidFill>
              <a:srgbClr val="800080"/>
            </a:solidFill>
            <a:miter lim="800000"/>
            <a:headEnd/>
            <a:tailEnd/>
          </a:ln>
        </p:spPr>
      </p:pic>
      <p:pic>
        <p:nvPicPr>
          <p:cNvPr id="80908" name="Picture 12" descr="1146_53a71dgm_80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4292600"/>
            <a:ext cx="2663825" cy="1881188"/>
          </a:xfrm>
          <a:prstGeom prst="rect">
            <a:avLst/>
          </a:prstGeom>
          <a:noFill/>
          <a:ln w="79375" cmpd="dbl">
            <a:solidFill>
              <a:srgbClr val="800080"/>
            </a:solidFill>
            <a:miter lim="800000"/>
            <a:headEnd/>
            <a:tailEnd/>
          </a:ln>
        </p:spPr>
      </p:pic>
      <p:pic>
        <p:nvPicPr>
          <p:cNvPr id="80910" name="Рисунок 3" descr="1globus-raskraski-26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476250"/>
            <a:ext cx="1974850" cy="2160588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80911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1844675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sp>
        <p:nvSpPr>
          <p:cNvPr id="80912" name="Rectangle 1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700338" y="476250"/>
            <a:ext cx="4246562" cy="1008063"/>
          </a:xfrm>
          <a:prstGeom prst="rect">
            <a:avLst/>
          </a:prstGeom>
          <a:noFill/>
          <a:ln w="79375" cmpd="thickThin">
            <a:solidFill>
              <a:srgbClr val="8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000" b="1" i="1" smtClean="0"/>
              <a:t>Страничка 9.</a:t>
            </a:r>
            <a:br>
              <a:rPr lang="ru-RU" sz="2000" b="1" i="1" smtClean="0"/>
            </a:br>
            <a:r>
              <a:rPr lang="ru-RU" sz="2000" b="1" i="1" smtClean="0"/>
              <a:t> «Заповедники, национальные парки»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0" name="Рисунок 3" descr="1globus-raskraski-2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476250"/>
            <a:ext cx="1974850" cy="2160588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82951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425" y="1844675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sp>
        <p:nvSpPr>
          <p:cNvPr id="82952" name="Rectangle 2"/>
          <p:cNvSpPr>
            <a:spLocks noChangeArrowheads="1"/>
          </p:cNvSpPr>
          <p:nvPr/>
        </p:nvSpPr>
        <p:spPr bwMode="auto">
          <a:xfrm>
            <a:off x="2627313" y="620713"/>
            <a:ext cx="3167062" cy="792162"/>
          </a:xfrm>
          <a:prstGeom prst="rect">
            <a:avLst/>
          </a:prstGeom>
          <a:noFill/>
          <a:ln w="79375" cmpd="tri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000" b="1" i="1">
                <a:solidFill>
                  <a:srgbClr val="0000CC"/>
                </a:solidFill>
                <a:latin typeface="Calibri" pitchFamily="34" charset="0"/>
              </a:rPr>
              <a:t>Страничка 10. </a:t>
            </a:r>
            <a:br>
              <a:rPr lang="ru-RU" sz="2000" b="1" i="1">
                <a:solidFill>
                  <a:srgbClr val="0000CC"/>
                </a:solidFill>
                <a:latin typeface="Calibri" pitchFamily="34" charset="0"/>
              </a:rPr>
            </a:br>
            <a:r>
              <a:rPr lang="ru-RU" sz="2000" b="1" i="1">
                <a:solidFill>
                  <a:srgbClr val="0000CC"/>
                </a:solidFill>
                <a:latin typeface="Calibri" pitchFamily="34" charset="0"/>
              </a:rPr>
              <a:t>«Творческая работа»</a:t>
            </a:r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611188" y="2060575"/>
            <a:ext cx="1944687" cy="1644650"/>
          </a:xfrm>
          <a:prstGeom prst="rect">
            <a:avLst/>
          </a:prstGeom>
          <a:noFill/>
          <a:ln w="63500" cmpd="dbl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/>
            <a:r>
              <a:rPr lang="ru-RU" sz="1400" b="1" i="1">
                <a:solidFill>
                  <a:srgbClr val="0000CC"/>
                </a:solidFill>
              </a:rPr>
              <a:t>Задание для 1 группы: </a:t>
            </a:r>
          </a:p>
          <a:p>
            <a:pPr indent="449263"/>
            <a:r>
              <a:rPr lang="ru-RU" sz="1400" b="1" i="1">
                <a:solidFill>
                  <a:srgbClr val="0000CC"/>
                </a:solidFill>
              </a:rPr>
              <a:t>«На лесной опушке вы увидели много грибов…»</a:t>
            </a:r>
            <a:endParaRPr lang="ru-RU" sz="1400" b="1">
              <a:solidFill>
                <a:srgbClr val="0000CC"/>
              </a:solidFill>
            </a:endParaRPr>
          </a:p>
          <a:p>
            <a:pPr indent="449263" eaLnBrk="0" hangingPunct="0"/>
            <a:endParaRPr lang="ru-RU" sz="1400" b="1">
              <a:solidFill>
                <a:srgbClr val="0000CC"/>
              </a:solidFill>
            </a:endParaRPr>
          </a:p>
        </p:txBody>
      </p:sp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684213" y="4581525"/>
            <a:ext cx="1871662" cy="1244600"/>
          </a:xfrm>
          <a:prstGeom prst="rect">
            <a:avLst/>
          </a:prstGeom>
          <a:noFill/>
          <a:ln w="88900" cmpd="thinThick">
            <a:solidFill>
              <a:srgbClr val="008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400" i="1"/>
              <a:t>          </a:t>
            </a:r>
            <a:r>
              <a:rPr lang="ru-RU" sz="1400" b="1" i="1">
                <a:solidFill>
                  <a:srgbClr val="0000CC"/>
                </a:solidFill>
              </a:rPr>
              <a:t>Задание для 2 группы: </a:t>
            </a:r>
          </a:p>
          <a:p>
            <a:r>
              <a:rPr lang="ru-RU" sz="1400" b="1" i="1">
                <a:solidFill>
                  <a:srgbClr val="0000CC"/>
                </a:solidFill>
              </a:rPr>
              <a:t>       «Вы набрели на земляничную полянку…»</a:t>
            </a:r>
            <a:r>
              <a:rPr lang="ru-RU" sz="1400" b="1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82955" name="Rectangle 11"/>
          <p:cNvSpPr>
            <a:spLocks noChangeArrowheads="1"/>
          </p:cNvSpPr>
          <p:nvPr/>
        </p:nvSpPr>
        <p:spPr bwMode="auto">
          <a:xfrm>
            <a:off x="5651500" y="2852738"/>
            <a:ext cx="2232025" cy="12319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400" b="1" i="1">
                <a:solidFill>
                  <a:srgbClr val="0000CC"/>
                </a:solidFill>
              </a:rPr>
              <a:t>Задание для 3 группы:</a:t>
            </a:r>
          </a:p>
          <a:p>
            <a:pPr algn="just"/>
            <a:r>
              <a:rPr lang="ru-RU" sz="1400" b="1" i="1">
                <a:solidFill>
                  <a:srgbClr val="0000CC"/>
                </a:solidFill>
              </a:rPr>
              <a:t> «На полянке вы увидели красивые цветы…»</a:t>
            </a:r>
          </a:p>
        </p:txBody>
      </p:sp>
      <p:pic>
        <p:nvPicPr>
          <p:cNvPr id="82957" name="Picture 13" descr="20-22pulson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2133600"/>
            <a:ext cx="2232025" cy="1673225"/>
          </a:xfrm>
          <a:prstGeom prst="rect">
            <a:avLst/>
          </a:prstGeom>
          <a:noFill/>
          <a:ln w="63500" cmpd="dbl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2959" name="Picture 15" descr="3696734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1775" y="4365625"/>
            <a:ext cx="2305050" cy="1730375"/>
          </a:xfrm>
          <a:prstGeom prst="rect">
            <a:avLst/>
          </a:prstGeom>
          <a:noFill/>
          <a:ln w="85725" cmpd="thinThick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82961" name="Picture 17" descr="poljana7_smal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51500" y="4365625"/>
            <a:ext cx="1944688" cy="174466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2962" name="Фон для стихов  - Гитара (1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95288" y="6092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7" fill="hold"/>
                                        <p:tgtEl>
                                          <p:spTgt spid="829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2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2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962"/>
                </p:tgtEl>
              </p:cMediaNode>
            </p:audio>
          </p:childTnLst>
        </p:cTn>
      </p:par>
    </p:tnLst>
    <p:bldLst>
      <p:bldP spid="82952" grpId="0" animBg="1"/>
      <p:bldP spid="82953" grpId="0" animBg="1"/>
      <p:bldP spid="82954" grpId="0" animBg="1"/>
      <p:bldP spid="8295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Рисунок 3" descr="1globus-raskraski-2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04813"/>
            <a:ext cx="1974850" cy="2160587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81925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1844675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sp>
        <p:nvSpPr>
          <p:cNvPr id="81926" name="Rectangle 2"/>
          <p:cNvSpPr>
            <a:spLocks noChangeArrowheads="1"/>
          </p:cNvSpPr>
          <p:nvPr/>
        </p:nvSpPr>
        <p:spPr bwMode="auto">
          <a:xfrm>
            <a:off x="3851275" y="549275"/>
            <a:ext cx="3167063" cy="792163"/>
          </a:xfrm>
          <a:prstGeom prst="rect">
            <a:avLst/>
          </a:prstGeom>
          <a:noFill/>
          <a:ln w="79375" cmpd="tri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000" b="1" i="1">
                <a:solidFill>
                  <a:srgbClr val="0000CC"/>
                </a:solidFill>
                <a:latin typeface="Calibri" pitchFamily="34" charset="0"/>
              </a:rPr>
              <a:t>Страничка 10. </a:t>
            </a:r>
            <a:br>
              <a:rPr lang="ru-RU" sz="2000" b="1" i="1">
                <a:solidFill>
                  <a:srgbClr val="0000CC"/>
                </a:solidFill>
                <a:latin typeface="Calibri" pitchFamily="34" charset="0"/>
              </a:rPr>
            </a:br>
            <a:r>
              <a:rPr lang="ru-RU" sz="2000" b="1" i="1">
                <a:solidFill>
                  <a:srgbClr val="0000CC"/>
                </a:solidFill>
                <a:latin typeface="Calibri" pitchFamily="34" charset="0"/>
              </a:rPr>
              <a:t>«Творческая работа»</a:t>
            </a:r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3492500" y="2349500"/>
            <a:ext cx="4656138" cy="2622550"/>
          </a:xfrm>
          <a:prstGeom prst="rect">
            <a:avLst/>
          </a:prstGeom>
          <a:noFill/>
          <a:ln w="92075" cmpd="tri">
            <a:solidFill>
              <a:srgbClr val="008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2000" b="1" i="1">
                <a:solidFill>
                  <a:srgbClr val="0000CC"/>
                </a:solidFill>
              </a:rPr>
              <a:t>«Представьте, что вам дано право</a:t>
            </a:r>
          </a:p>
          <a:p>
            <a:pPr algn="just"/>
            <a:r>
              <a:rPr lang="ru-RU" sz="2000" b="1" i="1">
                <a:solidFill>
                  <a:srgbClr val="0000CC"/>
                </a:solidFill>
              </a:rPr>
              <a:t> обратиться по телевидению </a:t>
            </a:r>
          </a:p>
          <a:p>
            <a:pPr algn="just"/>
            <a:r>
              <a:rPr lang="ru-RU" sz="2000" b="1" i="1">
                <a:solidFill>
                  <a:srgbClr val="0000CC"/>
                </a:solidFill>
              </a:rPr>
              <a:t>ко всем жителям Земли с призывом беречь и охранять природу. </a:t>
            </a:r>
          </a:p>
          <a:p>
            <a:pPr algn="just"/>
            <a:r>
              <a:rPr lang="ru-RU" sz="2000" b="1" i="1">
                <a:solidFill>
                  <a:srgbClr val="0000CC"/>
                </a:solidFill>
              </a:rPr>
              <a:t>Что бы вы сказали?»</a:t>
            </a:r>
          </a:p>
        </p:txBody>
      </p:sp>
      <p:pic>
        <p:nvPicPr>
          <p:cNvPr id="81928" name="Фон для стихов  - Гитара (1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95288" y="6092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7" fill="hold"/>
                                        <p:tgtEl>
                                          <p:spTgt spid="819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28"/>
                </p:tgtEl>
              </p:cMediaNode>
            </p:audio>
          </p:childTnLst>
        </p:cTn>
      </p:par>
    </p:tnLst>
    <p:bldLst>
      <p:bldP spid="81926" grpId="0" animBg="1"/>
      <p:bldP spid="819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411413" y="765175"/>
            <a:ext cx="4465637" cy="935038"/>
          </a:xfrm>
          <a:prstGeom prst="rect">
            <a:avLst/>
          </a:prstGeom>
          <a:noFill/>
          <a:ln w="76200" cmpd="tri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b="1" i="1" smtClean="0">
                <a:solidFill>
                  <a:srgbClr val="0000CC"/>
                </a:solidFill>
              </a:rPr>
              <a:t>Страничка 1.</a:t>
            </a:r>
            <a:br>
              <a:rPr lang="ru-RU" sz="2400" b="1" i="1" smtClean="0">
                <a:solidFill>
                  <a:srgbClr val="0000CC"/>
                </a:solidFill>
              </a:rPr>
            </a:br>
            <a:r>
              <a:rPr lang="ru-RU" sz="2400" b="1" i="1" smtClean="0">
                <a:solidFill>
                  <a:srgbClr val="0000CC"/>
                </a:solidFill>
              </a:rPr>
              <a:t> «Твой адрес в мире»</a:t>
            </a:r>
          </a:p>
        </p:txBody>
      </p:sp>
      <p:pic>
        <p:nvPicPr>
          <p:cNvPr id="15362" name="Picture 6" descr="327837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133600"/>
            <a:ext cx="5832475" cy="3571875"/>
          </a:xfrm>
          <a:prstGeom prst="rect">
            <a:avLst/>
          </a:prstGeom>
          <a:noFill/>
          <a:ln w="76200" cmpd="tri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15363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589588"/>
            <a:ext cx="628650" cy="736600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Рисунок 3" descr="1globus-raskraski-2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1196975"/>
            <a:ext cx="4056062" cy="4437063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83973" name="Фон для стихов  - Гитара (1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8313" y="6092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7" fill="hold"/>
                                        <p:tgtEl>
                                          <p:spTgt spid="839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97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1331913" y="1341438"/>
            <a:ext cx="6624637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4800" b="1" i="1">
                <a:solidFill>
                  <a:srgbClr val="0000CC"/>
                </a:solidFill>
                <a:latin typeface="Calibri" pitchFamily="34" charset="0"/>
              </a:rPr>
              <a:t>Спасибо за внимание!</a:t>
            </a:r>
          </a:p>
        </p:txBody>
      </p:sp>
      <p:pic>
        <p:nvPicPr>
          <p:cNvPr id="45062" name="Рисунок 3" descr="1globus-raskraski-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2565400"/>
            <a:ext cx="28956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627313" y="549275"/>
            <a:ext cx="4176712" cy="1008063"/>
          </a:xfrm>
          <a:prstGeom prst="rect">
            <a:avLst/>
          </a:prstGeom>
          <a:noFill/>
          <a:ln w="95250" cmpd="thinThick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b="1" i="1" smtClean="0">
                <a:solidFill>
                  <a:srgbClr val="0000CC"/>
                </a:solidFill>
              </a:rPr>
              <a:t>Страничка 2 </a:t>
            </a:r>
            <a:br>
              <a:rPr lang="ru-RU" sz="2400" b="1" i="1" smtClean="0">
                <a:solidFill>
                  <a:srgbClr val="0000CC"/>
                </a:solidFill>
              </a:rPr>
            </a:br>
            <a:r>
              <a:rPr lang="ru-RU" sz="2400" b="1" i="1" smtClean="0">
                <a:solidFill>
                  <a:srgbClr val="0000CC"/>
                </a:solidFill>
              </a:rPr>
              <a:t>«Планета Земля»</a:t>
            </a:r>
          </a:p>
        </p:txBody>
      </p:sp>
      <p:pic>
        <p:nvPicPr>
          <p:cNvPr id="16386" name="Picture 5" descr="zemlya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08175" y="1916113"/>
            <a:ext cx="5545138" cy="4159250"/>
          </a:xfrm>
          <a:prstGeom prst="rect">
            <a:avLst/>
          </a:prstGeom>
          <a:noFill/>
          <a:ln w="114300" cmpd="thickThin">
            <a:solidFill>
              <a:srgbClr val="CCFFFF"/>
            </a:solidFill>
            <a:miter lim="800000"/>
            <a:headEnd/>
            <a:tailEnd/>
          </a:ln>
        </p:spPr>
      </p:pic>
      <p:pic>
        <p:nvPicPr>
          <p:cNvPr id="16387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661025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16389" name="Фон для стихов  - Гитара (1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87450" y="6092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7" fill="hold"/>
                                        <p:tgtEl>
                                          <p:spTgt spid="16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89"/>
                </p:tgtEl>
              </p:cMediaNode>
            </p:audio>
          </p:childTnLst>
        </p:cTn>
      </p:par>
    </p:tnLst>
    <p:bldLst>
      <p:bldP spid="163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211638" y="549275"/>
            <a:ext cx="2808287" cy="1079500"/>
          </a:xfrm>
          <a:prstGeom prst="rect">
            <a:avLst/>
          </a:prstGeom>
          <a:noFill/>
          <a:ln w="101600" cmpd="dbl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b="1" i="1" smtClean="0">
                <a:solidFill>
                  <a:srgbClr val="0000CC"/>
                </a:solidFill>
              </a:rPr>
              <a:t>Страничка 2 </a:t>
            </a:r>
            <a:br>
              <a:rPr lang="ru-RU" sz="2400" b="1" i="1" smtClean="0">
                <a:solidFill>
                  <a:srgbClr val="0000CC"/>
                </a:solidFill>
              </a:rPr>
            </a:br>
            <a:r>
              <a:rPr lang="ru-RU" sz="2400" b="1" i="1" smtClean="0">
                <a:solidFill>
                  <a:srgbClr val="0000CC"/>
                </a:solidFill>
              </a:rPr>
              <a:t>«Планета Земля»</a:t>
            </a:r>
          </a:p>
        </p:txBody>
      </p:sp>
      <p:pic>
        <p:nvPicPr>
          <p:cNvPr id="17410" name="Picture 4" descr="img_user_file_57482aa11a47c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549275"/>
            <a:ext cx="2305050" cy="1728788"/>
          </a:xfrm>
          <a:prstGeom prst="rect">
            <a:avLst/>
          </a:prstGeom>
          <a:noFill/>
          <a:ln w="88900" cmpd="dbl">
            <a:solidFill>
              <a:srgbClr val="CCFFCC"/>
            </a:solidFill>
            <a:miter lim="800000"/>
            <a:headEnd/>
            <a:tailEnd/>
          </a:ln>
        </p:spPr>
      </p:pic>
      <p:pic>
        <p:nvPicPr>
          <p:cNvPr id="17411" name="Picture 6" descr="kartinki-vesna-0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1989138"/>
            <a:ext cx="2519363" cy="1574800"/>
          </a:xfrm>
          <a:prstGeom prst="rect">
            <a:avLst/>
          </a:prstGeom>
          <a:noFill/>
          <a:ln w="88900" cmpd="thickThin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17412" name="Picture 8" descr="%D1%81%D0%BA%D0%BB%D0%B0%D0%B4%D1%87%D0%B0%D1%82%D1%8B%D0%B5-%D0%B3%D0%BE%D1%80%D1%8B-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1989138"/>
            <a:ext cx="2508250" cy="1552575"/>
          </a:xfrm>
          <a:prstGeom prst="rect">
            <a:avLst/>
          </a:prstGeom>
          <a:noFill/>
          <a:ln w="88900" cmpd="thinThick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7413" name="Picture 10" descr="264686-Berserk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2565400"/>
            <a:ext cx="2303463" cy="1439863"/>
          </a:xfrm>
          <a:prstGeom prst="rect">
            <a:avLst/>
          </a:prstGeom>
          <a:noFill/>
          <a:ln w="88900" cmpd="thinThick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414" name="Picture 12" descr="%D1%82%D1%80%D0%B0%D0%B2%D1%8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7763" y="4221163"/>
            <a:ext cx="2378075" cy="1785937"/>
          </a:xfrm>
          <a:prstGeom prst="rect">
            <a:avLst/>
          </a:prstGeom>
          <a:noFill/>
          <a:ln w="88900" cmpd="thickThin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415" name="Picture 14" descr="Homemade-DIY-Pond-for-Landscapi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4221163"/>
            <a:ext cx="2376488" cy="1782762"/>
          </a:xfrm>
          <a:prstGeom prst="rect">
            <a:avLst/>
          </a:prstGeom>
          <a:noFill/>
          <a:ln w="76200" cmpd="tri">
            <a:solidFill>
              <a:srgbClr val="993366"/>
            </a:solidFill>
            <a:miter lim="800000"/>
            <a:headEnd/>
            <a:tailEnd/>
          </a:ln>
        </p:spPr>
      </p:pic>
      <p:pic>
        <p:nvPicPr>
          <p:cNvPr id="17416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692150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3" descr="1globus-raskraski-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1725" y="476250"/>
            <a:ext cx="1287463" cy="1439863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18434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588" y="1052513"/>
            <a:ext cx="552450" cy="647700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18435" name="Picture 4" descr="21_01_2016_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2060575"/>
            <a:ext cx="2722562" cy="1635125"/>
          </a:xfrm>
          <a:prstGeom prst="rect">
            <a:avLst/>
          </a:prstGeom>
          <a:noFill/>
          <a:ln w="88900" cmpd="thickThin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8436" name="Picture 5" descr="sewage-faceboo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4005263"/>
            <a:ext cx="2520950" cy="1679575"/>
          </a:xfrm>
          <a:prstGeom prst="rect">
            <a:avLst/>
          </a:prstGeom>
          <a:noFill/>
          <a:ln w="92075" cmpd="thinThick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18437" name="Picture 6" descr="I-24-VOKRUG-neft-f12_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2133600"/>
            <a:ext cx="2808287" cy="1512888"/>
          </a:xfrm>
          <a:prstGeom prst="rect">
            <a:avLst/>
          </a:prstGeom>
          <a:noFill/>
          <a:ln w="101600" cmpd="dbl">
            <a:solidFill>
              <a:srgbClr val="993366"/>
            </a:solidFill>
            <a:miter lim="800000"/>
            <a:headEnd/>
            <a:tailEnd/>
          </a:ln>
        </p:spPr>
      </p:pic>
      <p:pic>
        <p:nvPicPr>
          <p:cNvPr id="18438" name="Picture 7" descr="Zagryaznyonnyiy-goro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92500" y="4508500"/>
            <a:ext cx="1800225" cy="1800225"/>
          </a:xfrm>
          <a:prstGeom prst="rect">
            <a:avLst/>
          </a:prstGeom>
          <a:noFill/>
          <a:ln w="92075" cmpd="thinThick">
            <a:solidFill>
              <a:srgbClr val="993300"/>
            </a:solidFill>
            <a:miter lim="800000"/>
            <a:headEnd/>
            <a:tailEnd/>
          </a:ln>
        </p:spPr>
      </p:pic>
      <p:sp>
        <p:nvSpPr>
          <p:cNvPr id="18439" name="Rectangle 8"/>
          <p:cNvSpPr>
            <a:spLocks noGrp="1" noChangeArrowheads="1"/>
          </p:cNvSpPr>
          <p:nvPr>
            <p:ph type="title" sz="quarter" idx="4294967295"/>
          </p:nvPr>
        </p:nvSpPr>
        <p:spPr bwMode="auto">
          <a:xfrm>
            <a:off x="2484438" y="549275"/>
            <a:ext cx="3887787" cy="1008063"/>
          </a:xfrm>
          <a:prstGeom prst="rect">
            <a:avLst/>
          </a:prstGeom>
          <a:noFill/>
          <a:ln w="82550" cmpd="tri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b="1" i="1" smtClean="0">
                <a:solidFill>
                  <a:srgbClr val="0000CC"/>
                </a:solidFill>
              </a:rPr>
              <a:t>Страничка 2 </a:t>
            </a:r>
            <a:br>
              <a:rPr lang="ru-RU" sz="2400" b="1" i="1" smtClean="0">
                <a:solidFill>
                  <a:srgbClr val="0000CC"/>
                </a:solidFill>
              </a:rPr>
            </a:br>
            <a:r>
              <a:rPr lang="ru-RU" sz="2400" b="1" i="1" smtClean="0">
                <a:solidFill>
                  <a:srgbClr val="0000CC"/>
                </a:solidFill>
              </a:rPr>
              <a:t>«Планета Земля»</a:t>
            </a:r>
          </a:p>
        </p:txBody>
      </p:sp>
      <p:pic>
        <p:nvPicPr>
          <p:cNvPr id="18440" name="Picture 14" descr="mekong-river-pollution-80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80063" y="4005263"/>
            <a:ext cx="2378075" cy="1524000"/>
          </a:xfrm>
          <a:prstGeom prst="rect">
            <a:avLst/>
          </a:prstGeom>
          <a:noFill/>
          <a:ln w="98425" cmpd="dbl">
            <a:solidFill>
              <a:srgbClr val="339966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924300" y="908050"/>
            <a:ext cx="3455988" cy="1008063"/>
          </a:xfrm>
          <a:prstGeom prst="rect">
            <a:avLst/>
          </a:prstGeom>
          <a:noFill/>
          <a:ln w="104775" cmpd="tri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b="1" i="1" smtClean="0">
                <a:solidFill>
                  <a:srgbClr val="0000CC"/>
                </a:solidFill>
              </a:rPr>
              <a:t>Страничка 3. </a:t>
            </a:r>
            <a:br>
              <a:rPr lang="ru-RU" sz="2400" b="1" i="1" smtClean="0">
                <a:solidFill>
                  <a:srgbClr val="0000CC"/>
                </a:solidFill>
              </a:rPr>
            </a:br>
            <a:r>
              <a:rPr lang="ru-RU" sz="2400" b="1" i="1" smtClean="0">
                <a:solidFill>
                  <a:srgbClr val="0000CC"/>
                </a:solidFill>
              </a:rPr>
              <a:t>«О ранах больших…»</a:t>
            </a:r>
          </a:p>
        </p:txBody>
      </p:sp>
      <p:pic>
        <p:nvPicPr>
          <p:cNvPr id="19458" name="Рисунок 3" descr="1globus-raskraski-26.png"/>
          <p:cNvPicPr>
            <a:picLocks noGrp="1" noChangeAspect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288" y="404813"/>
            <a:ext cx="1774825" cy="1943100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19459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975" y="1484313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19460" name="Picture 5" descr="морская коров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2420938"/>
            <a:ext cx="5472112" cy="3363912"/>
          </a:xfrm>
          <a:prstGeom prst="rect">
            <a:avLst/>
          </a:prstGeom>
          <a:noFill/>
          <a:ln w="104775" cmpd="thinThick">
            <a:solidFill>
              <a:srgbClr val="993366"/>
            </a:solidFill>
            <a:miter lim="800000"/>
            <a:headEnd/>
            <a:tailEnd/>
          </a:ln>
        </p:spPr>
      </p:pic>
      <p:pic>
        <p:nvPicPr>
          <p:cNvPr id="19461" name="Picture 6" descr="1058011_origin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2565400"/>
            <a:ext cx="1069975" cy="1368425"/>
          </a:xfrm>
          <a:prstGeom prst="rect">
            <a:avLst/>
          </a:prstGeom>
          <a:noFill/>
          <a:ln w="53975" cmpd="dbl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55875" y="981075"/>
            <a:ext cx="3527425" cy="1008063"/>
          </a:xfrm>
          <a:prstGeom prst="rect">
            <a:avLst/>
          </a:prstGeom>
          <a:noFill/>
          <a:ln w="101600" cmpd="thickThin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b="1" i="1" smtClean="0">
                <a:solidFill>
                  <a:srgbClr val="0000CC"/>
                </a:solidFill>
              </a:rPr>
              <a:t>Страничка 3. </a:t>
            </a:r>
            <a:br>
              <a:rPr lang="ru-RU" sz="2400" b="1" i="1" smtClean="0">
                <a:solidFill>
                  <a:srgbClr val="0000CC"/>
                </a:solidFill>
              </a:rPr>
            </a:br>
            <a:r>
              <a:rPr lang="ru-RU" sz="2400" b="1" i="1" smtClean="0">
                <a:solidFill>
                  <a:srgbClr val="0000CC"/>
                </a:solidFill>
              </a:rPr>
              <a:t>«О ранах больших</a:t>
            </a:r>
            <a:r>
              <a:rPr lang="ru-RU" sz="2400" b="1" i="1" smtClean="0"/>
              <a:t>…»</a:t>
            </a:r>
          </a:p>
        </p:txBody>
      </p:sp>
      <p:pic>
        <p:nvPicPr>
          <p:cNvPr id="20482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788" y="1557338"/>
            <a:ext cx="628650" cy="736600"/>
          </a:xfrm>
          <a:prstGeom prst="rect">
            <a:avLst/>
          </a:prstGeom>
          <a:noFill/>
          <a:ln w="38100" cmpd="dbl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20483" name="Рисунок 3" descr="1globus-raskraski-2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549275"/>
            <a:ext cx="1579563" cy="1727200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20484" name="Picture 6" descr="dront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7863" y="2565400"/>
            <a:ext cx="3197225" cy="3527425"/>
          </a:xfrm>
          <a:prstGeom prst="rect">
            <a:avLst/>
          </a:prstGeom>
          <a:noFill/>
          <a:ln w="92075" cmpd="thinThick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0485" name="Picture 7" descr="дронт среда обитани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141663"/>
            <a:ext cx="3598863" cy="1641475"/>
          </a:xfrm>
          <a:prstGeom prst="rect">
            <a:avLst/>
          </a:prstGeom>
          <a:noFill/>
          <a:ln w="76200">
            <a:solidFill>
              <a:srgbClr val="993366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132138" y="476250"/>
            <a:ext cx="3960812" cy="1079500"/>
          </a:xfrm>
          <a:prstGeom prst="rect">
            <a:avLst/>
          </a:prstGeom>
          <a:noFill/>
          <a:ln w="98425" cmpd="thinThick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b="1" i="1" smtClean="0">
                <a:solidFill>
                  <a:srgbClr val="0000CC"/>
                </a:solidFill>
              </a:rPr>
              <a:t>Страничка 3. </a:t>
            </a:r>
            <a:br>
              <a:rPr lang="ru-RU" sz="2400" b="1" i="1" smtClean="0">
                <a:solidFill>
                  <a:srgbClr val="0000CC"/>
                </a:solidFill>
              </a:rPr>
            </a:br>
            <a:r>
              <a:rPr lang="ru-RU" sz="2400" b="1" i="1" smtClean="0">
                <a:solidFill>
                  <a:srgbClr val="0000CC"/>
                </a:solidFill>
              </a:rPr>
              <a:t>«О ранах больших…»</a:t>
            </a:r>
          </a:p>
        </p:txBody>
      </p:sp>
      <p:pic>
        <p:nvPicPr>
          <p:cNvPr id="21506" name="Рисунок 2" descr="2634_html_26a5dd1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4438" y="1700213"/>
            <a:ext cx="628650" cy="7366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21507" name="Рисунок 3" descr="1globus-raskraski-2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76250"/>
            <a:ext cx="1776412" cy="1943100"/>
          </a:xfrm>
          <a:prstGeom prst="rect">
            <a:avLst/>
          </a:prstGeom>
          <a:noFill/>
          <a:ln w="38100" cmpd="dbl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21508" name="Picture 7" descr="странствующий голуб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1844675"/>
            <a:ext cx="2709863" cy="4337050"/>
          </a:xfrm>
          <a:prstGeom prst="rect">
            <a:avLst/>
          </a:prstGeom>
          <a:noFill/>
          <a:ln w="88900" cmpd="dbl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21509" name="Picture 8" descr="стр голубь амери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4075" y="2636838"/>
            <a:ext cx="3024188" cy="1497012"/>
          </a:xfrm>
          <a:prstGeom prst="rect">
            <a:avLst/>
          </a:prstGeom>
          <a:noFill/>
          <a:ln w="38100">
            <a:solidFill>
              <a:srgbClr val="CC99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Другая 40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207</Words>
  <Application>Microsoft Office PowerPoint</Application>
  <PresentationFormat>Экран (4:3)</PresentationFormat>
  <Paragraphs>45</Paragraphs>
  <Slides>31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11</vt:i4>
      </vt:variant>
      <vt:variant>
        <vt:lpstr>Заголовки слайдов</vt:lpstr>
      </vt:variant>
      <vt:variant>
        <vt:i4>31</vt:i4>
      </vt:variant>
    </vt:vector>
  </HeadingPairs>
  <TitlesOfParts>
    <vt:vector size="45" baseType="lpstr">
      <vt:lpstr>Arial</vt:lpstr>
      <vt:lpstr>Calibri</vt:lpstr>
      <vt:lpstr>Alexandra Zeferino One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Устный журнал: «Природа в опасности! Охрана природы»</vt:lpstr>
      <vt:lpstr>Страничка 1.  «Твой адрес в мире»</vt:lpstr>
      <vt:lpstr>Страничка 1.  «Твой адрес в мире»</vt:lpstr>
      <vt:lpstr>Страничка 2  «Планета Земля»</vt:lpstr>
      <vt:lpstr>Страничка 2  «Планета Земля»</vt:lpstr>
      <vt:lpstr>Страничка 2  «Планета Земля»</vt:lpstr>
      <vt:lpstr>Страничка 3.  «О ранах больших…»</vt:lpstr>
      <vt:lpstr>Страничка 3.  «О ранах больших…»</vt:lpstr>
      <vt:lpstr>Страничка 3.  «О ранах больших…»</vt:lpstr>
      <vt:lpstr>Страничка 4.  «Про воздух»</vt:lpstr>
      <vt:lpstr>Страничка 5.  «Про воду»</vt:lpstr>
      <vt:lpstr>Страничка 6.   «Про почву»</vt:lpstr>
      <vt:lpstr>Страничка 7.  «Красная книга»</vt:lpstr>
      <vt:lpstr>Страничка 7.  «Красная книга»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Страничка 9.  «Заповедники, национальные парки»</vt:lpstr>
      <vt:lpstr>Страничка 9.  «Заповедники, национальные парки»</vt:lpstr>
      <vt:lpstr>Страничка 9.  «Заповедники, национальные парки»</vt:lpstr>
      <vt:lpstr>Страничка 9.  «Заповедники, национальные парки»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Экологический-3</dc:title>
  <dc:creator>Фокина Лидия Петровна</dc:creator>
  <cp:keywords>Шаблон презентации</cp:keywords>
  <cp:lastModifiedBy>наталья</cp:lastModifiedBy>
  <cp:revision>20</cp:revision>
  <dcterms:created xsi:type="dcterms:W3CDTF">2017-02-23T13:11:39Z</dcterms:created>
  <dcterms:modified xsi:type="dcterms:W3CDTF">2017-04-03T05:49:30Z</dcterms:modified>
</cp:coreProperties>
</file>