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8"/>
  </p:notesMasterIdLst>
  <p:sldIdLst>
    <p:sldId id="256" r:id="rId2"/>
    <p:sldId id="263" r:id="rId3"/>
    <p:sldId id="320" r:id="rId4"/>
    <p:sldId id="296" r:id="rId5"/>
    <p:sldId id="286" r:id="rId6"/>
    <p:sldId id="310" r:id="rId7"/>
    <p:sldId id="298" r:id="rId8"/>
    <p:sldId id="264" r:id="rId9"/>
    <p:sldId id="279" r:id="rId10"/>
    <p:sldId id="280" r:id="rId11"/>
    <p:sldId id="281" r:id="rId12"/>
    <p:sldId id="282" r:id="rId13"/>
    <p:sldId id="299" r:id="rId14"/>
    <p:sldId id="300" r:id="rId15"/>
    <p:sldId id="287" r:id="rId16"/>
    <p:sldId id="312" r:id="rId17"/>
    <p:sldId id="301" r:id="rId18"/>
    <p:sldId id="265" r:id="rId19"/>
    <p:sldId id="270" r:id="rId20"/>
    <p:sldId id="269" r:id="rId21"/>
    <p:sldId id="271" r:id="rId22"/>
    <p:sldId id="272" r:id="rId23"/>
    <p:sldId id="273" r:id="rId24"/>
    <p:sldId id="321" r:id="rId25"/>
    <p:sldId id="274" r:id="rId26"/>
    <p:sldId id="294" r:id="rId27"/>
    <p:sldId id="275" r:id="rId28"/>
    <p:sldId id="323" r:id="rId29"/>
    <p:sldId id="276" r:id="rId30"/>
    <p:sldId id="324" r:id="rId31"/>
    <p:sldId id="284" r:id="rId32"/>
    <p:sldId id="313" r:id="rId33"/>
    <p:sldId id="314" r:id="rId34"/>
    <p:sldId id="325" r:id="rId35"/>
    <p:sldId id="318" r:id="rId36"/>
    <p:sldId id="32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66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CA87F-B274-4065-A7BD-1204768EA346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E2522-3CD8-4590-A4EC-87CC99479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5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71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6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4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3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6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2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1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3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49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08678" y="2071538"/>
            <a:ext cx="7772400" cy="1470025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СССР во второй половине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века. Три эпохи. Три лидера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42045"/>
            <a:ext cx="3452157" cy="17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0488" y="476672"/>
            <a:ext cx="3519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МОУ Лесная СОШ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Лесного района Тверской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4878" y="5520355"/>
            <a:ext cx="2601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Автор: учитель истории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Остроумова С.П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29" y="3541563"/>
            <a:ext cx="2628407" cy="17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72770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3)В СССР  в период «оттепели» особое распространение получил термин, означающий восстановление утраченного доброго имени и прав человека, необоснованно обвиненного и невинно осужденного за совершение какого – либо преступления ______________.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Назовите термин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4)Перемещение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руководящих номенклатурных кадров, невозможность пожизненного занятия той или иной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должности___________.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5)Процесс разоблачения культа личности Сталина____________.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Термин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обозначающий попытки реабилитации личности Иосифа Сталина в истории и восстановления политического курса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Сталина _______________.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Назовите термин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7)Власть стариков ________________.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8)Произвольные решения, пренебрегающие объективными условиями и научно – обоснованными рекомендациями__________.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Назовите термин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Политическая жизнь страны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06" y="1268759"/>
            <a:ext cx="1800200" cy="3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12" y="1311958"/>
            <a:ext cx="1778679" cy="29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97" y="1340768"/>
            <a:ext cx="160389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413777"/>
            <a:ext cx="19168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Десталинизация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Реабилитация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ротация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4413777"/>
            <a:ext cx="17340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Неосталинизм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Стабильность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геронтократия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4413060"/>
            <a:ext cx="24058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Демократизация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Гласность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Кадровая революция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2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Экономика страны 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4009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2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Реформы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в группах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Занесите данные в таблицу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85832"/>
              </p:ext>
            </p:extLst>
          </p:nvPr>
        </p:nvGraphicFramePr>
        <p:xfrm>
          <a:off x="683568" y="2492896"/>
          <a:ext cx="7992888" cy="38884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4296"/>
                <a:gridCol w="2717341"/>
                <a:gridCol w="2611251"/>
              </a:tblGrid>
              <a:tr h="7052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Положительные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итоги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Негативные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последствия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3411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Реформа в промышленности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1500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Реформа в с/х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3411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реформа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6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Реформы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59"/>
            <a:ext cx="1800200" cy="3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83" y="1311958"/>
            <a:ext cx="1778679" cy="29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25" y="1340768"/>
            <a:ext cx="160389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4413060"/>
            <a:ext cx="20329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Совнархозы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Целина, кукуруза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Хрущевки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0128" y="4413060"/>
            <a:ext cx="1705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Министерства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Стагнация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нефтедоллары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6985" y="4413060"/>
            <a:ext cx="2912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Сокращение министерств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Стратегия ускорения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перестройка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Внешняя политика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24744"/>
            <a:ext cx="806714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7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592" y="5828873"/>
            <a:ext cx="5717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Как вы оцениваете выход из кризиса для обеих сторон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победу или как поражение?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6" b="11706"/>
          <a:stretch/>
        </p:blipFill>
        <p:spPr bwMode="auto">
          <a:xfrm>
            <a:off x="680726" y="1340768"/>
            <a:ext cx="7927325" cy="449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82958" y="19776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Карибский кризис - 1962 г.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692150"/>
            <a:ext cx="8229600" cy="2089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5537399"/>
            <a:ext cx="6751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Объясните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смысл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высказывания?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"/>
          <a:stretch/>
        </p:blipFill>
        <p:spPr bwMode="auto">
          <a:xfrm>
            <a:off x="316175" y="260446"/>
            <a:ext cx="8288273" cy="513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Политические лидеры страны</a:t>
            </a:r>
            <a:endParaRPr lang="ru-RU" sz="4000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04519"/>
            <a:ext cx="1629811" cy="284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53" y="1998129"/>
            <a:ext cx="1703237" cy="28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05" y="1962483"/>
            <a:ext cx="1512168" cy="293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72699"/>
            <a:ext cx="1865828" cy="291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87619"/>
            <a:ext cx="1570322" cy="28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5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977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Берлинский кризис-  1961 г.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71195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5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Трехсторонняя дипломатия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Рассмотрите схему и подумайте о причинах разногласий СССР 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итая.</a:t>
            </a:r>
          </a:p>
          <a:p>
            <a:pPr marL="0" indent="0" algn="ctr">
              <a:buNone/>
            </a:pPr>
            <a:r>
              <a:rPr lang="ru-RU" dirty="0" smtClean="0"/>
              <a:t>США</a:t>
            </a:r>
          </a:p>
          <a:p>
            <a:pPr marL="0" indent="0">
              <a:buNone/>
            </a:pPr>
            <a:r>
              <a:rPr lang="ru-RU" sz="1800" dirty="0" smtClean="0"/>
              <a:t>Мирное сосуществование                                                противостояние</a:t>
            </a:r>
            <a:endParaRPr lang="ru-RU" sz="1800" dirty="0"/>
          </a:p>
          <a:p>
            <a:pPr marL="0" indent="0">
              <a:buNone/>
            </a:pPr>
            <a:r>
              <a:rPr lang="ru-RU" dirty="0" smtClean="0"/>
              <a:t>СССР                Разрыв                 Китай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79712" y="4149080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40555" y="4069705"/>
            <a:ext cx="137795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1659">
            <a:off x="4954372" y="2943017"/>
            <a:ext cx="2029775" cy="123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923">
            <a:off x="1882468" y="3442956"/>
            <a:ext cx="2626988" cy="39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5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Пражская весна- 1968 г.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2296551" cy="311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5731541" cy="371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9364" y="5621372"/>
            <a:ext cx="3951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Доктрина Брежнева</a:t>
            </a:r>
            <a:endParaRPr lang="ru-RU" sz="3200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5240" y="443711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Евгений Зарайский,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огиб при исполнении интернационального долга в Чехословакии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188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ОБСЕ - 1975 </a:t>
            </a: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t="43708" r="21669" b="7055"/>
          <a:stretch/>
        </p:blipFill>
        <p:spPr bwMode="auto">
          <a:xfrm>
            <a:off x="971600" y="1317193"/>
            <a:ext cx="72501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6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Внешняя политика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3004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3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Ввод войск в </a:t>
            </a: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фганистан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007 Любэ - Давай за...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196752"/>
            <a:ext cx="48988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9"/>
            <a:ext cx="7296810" cy="625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0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496944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Вывод войск из Афганистана</a:t>
            </a:r>
            <a:b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15 февраля 1989 г.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472608" cy="410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5802677"/>
            <a:ext cx="5311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Они прошли по той войне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Внешняя политика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59"/>
            <a:ext cx="1800200" cy="31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11958"/>
            <a:ext cx="1778679" cy="29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25" y="1340768"/>
            <a:ext cx="160389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701" y="4413060"/>
            <a:ext cx="28653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Берлинский кризис –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1961 г.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Карибский кризис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1962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Мирное сосуществование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39" y="4413060"/>
            <a:ext cx="25202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«Пражская весна» –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1968 г.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ОБСЕ- 1975 г.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Ввод войск в Афганистан –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1979 г.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4413060"/>
            <a:ext cx="3171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 войск из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Афганистана 1989 г.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Роспуск ОВД  и СЭВ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Новое политическое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18595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Расшифруйте следующие термины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НАТО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ОВД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«Доктрина Брежнева»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«холодная война»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«паритет»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«новое политическое мышление»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ОБСЕ</a:t>
            </a:r>
          </a:p>
        </p:txBody>
      </p:sp>
    </p:spTree>
    <p:extLst>
      <p:ext uri="{BB962C8B-B14F-4D97-AF65-F5344CB8AC3E}">
        <p14:creationId xmlns:p14="http://schemas.microsoft.com/office/powerpoint/2010/main" val="34291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Политические лидеры страны</a:t>
            </a:r>
            <a:endParaRPr lang="ru-RU" sz="4000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0" y="2021419"/>
            <a:ext cx="1629811" cy="284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83" y="1981753"/>
            <a:ext cx="1703237" cy="28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05" y="1962483"/>
            <a:ext cx="1512168" cy="293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72699"/>
            <a:ext cx="1865828" cy="291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87619"/>
            <a:ext cx="1570322" cy="28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0724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1953-1964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453" y="507241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1964 – 1982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5108" y="50724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1982-1984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1326" y="50724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1984-1985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7789" y="507728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1985-199</a:t>
            </a:r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Наука и культура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30389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5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Наука и культура 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«Самиздат»,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тамиздат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Всемирный фестиваль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молодежи и студентов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1957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Освоение космоса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57" y="3936032"/>
            <a:ext cx="2079402" cy="237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36033"/>
            <a:ext cx="3418361" cy="241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1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Диссиденты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Олимпиада – 1980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Магнитофонная революция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8680"/>
            <a:ext cx="1707579" cy="286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3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66350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Публикация ранее запрещенных книг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Популярность СМИ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Примирение церкви  и государства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955"/>
            <a:ext cx="16097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0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Закончи фразу: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708920"/>
            <a:ext cx="8229600" cy="13967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рад, что я не жил в эпоху…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сожалею, что я не жил в эпоху…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76483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Прошлое неизбежно определяет будущее, но делает оно это через настоящее,  которое в свою очередь, зависит от ныне живущих, в том числе от каждого из нас. Будущее станет лучше, если все больше людей будут понимать это.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Мир может спасти только один человек, и этот человек – ты»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         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		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Адамович</a:t>
            </a:r>
          </a:p>
        </p:txBody>
      </p:sp>
    </p:spTree>
    <p:extLst>
      <p:ext uri="{BB962C8B-B14F-4D97-AF65-F5344CB8AC3E}">
        <p14:creationId xmlns:p14="http://schemas.microsoft.com/office/powerpoint/2010/main" val="22879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1196752"/>
            <a:ext cx="8064896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Д/з: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Написать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краткое эссе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одну  из предложенных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тем: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«Оттепель»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Хрущёва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2.«Застой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Брежнева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3.«Перестройка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Горбачева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7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Символы эпохи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1210980" cy="21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31354"/>
            <a:ext cx="1296143" cy="21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32710"/>
            <a:ext cx="1138411" cy="2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53142"/>
            <a:ext cx="1381121" cy="21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82982"/>
            <a:ext cx="1148039" cy="21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91" y="3933056"/>
            <a:ext cx="2024063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72" y="3994063"/>
            <a:ext cx="2190940" cy="223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 r="2358" b="8671"/>
          <a:stretch/>
        </p:blipFill>
        <p:spPr bwMode="auto">
          <a:xfrm>
            <a:off x="212191" y="3996038"/>
            <a:ext cx="1440160" cy="22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t="13128" r="30446" b="32073"/>
          <a:stretch/>
        </p:blipFill>
        <p:spPr bwMode="auto">
          <a:xfrm>
            <a:off x="3697232" y="4482576"/>
            <a:ext cx="1393686" cy="112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18" y="3933056"/>
            <a:ext cx="1779373" cy="225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031" y="36407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3182" y="36091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93" y="40483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563" y="36091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0459" y="35637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Соотнесите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433411"/>
              </p:ext>
            </p:extLst>
          </p:nvPr>
        </p:nvGraphicFramePr>
        <p:xfrm>
          <a:off x="457200" y="1600200"/>
          <a:ext cx="8229600" cy="4572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Кукурузная</a:t>
                      </a:r>
                      <a:endParaRPr lang="ru-RU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война</a:t>
                      </a:r>
                      <a:endParaRPr lang="ru-RU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Освоение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социализма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Холодная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революция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Лагерь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Брежнева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Доктрина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целины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Кадровая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эпопея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8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Соотнесите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388765"/>
              </p:ext>
            </p:extLst>
          </p:nvPr>
        </p:nvGraphicFramePr>
        <p:xfrm>
          <a:off x="457200" y="1600200"/>
          <a:ext cx="8229600" cy="4572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Кукурузная</a:t>
                      </a:r>
                      <a:endParaRPr lang="ru-RU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latin typeface="Times New Roman" pitchFamily="18" charset="0"/>
                          <a:cs typeface="Times New Roman" pitchFamily="18" charset="0"/>
                        </a:rPr>
                        <a:t>эпопея</a:t>
                      </a:r>
                      <a:endParaRPr lang="ru-RU" sz="4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Освоение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целины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Холодная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война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Лагерь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социализма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Доктрина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Брежнева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Кадровая</a:t>
                      </a:r>
                      <a:endParaRPr lang="ru-RU" sz="4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революция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6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СССР во второй половине </a:t>
            </a:r>
            <a:r>
              <a:rPr lang="en-US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века. Три эпохи. Три лидера.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160240" cy="37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76872"/>
            <a:ext cx="223408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8" y="2276872"/>
            <a:ext cx="203421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10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D:\РАБОТА\ИСТОРИЯ\11 класс\уроки\СССР в 1960 - 1980 гг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1332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Назовите термин</a:t>
            </a:r>
            <a:endParaRPr lang="ru-RU" b="1" dirty="0"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1)XX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съезд КПСС, заслушав секретный доклад Н.С. Хрущёва, принял постановление,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осудившее явление, которое было названо ___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2)Укажите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название общественно-политического учения, в котором в качестве цели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идеала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выдвигается осуществление принципов социальной справедливости, свободы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равенства ___________.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9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Microsoft PowerPoint78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PowerPoint</Template>
  <TotalTime>1083</TotalTime>
  <Words>584</Words>
  <Application>Microsoft Office PowerPoint</Application>
  <PresentationFormat>Экран (4:3)</PresentationFormat>
  <Paragraphs>173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Презентация Microsoft PowerPoint78</vt:lpstr>
      <vt:lpstr>СССР во второй половине XX века. Три эпохи. Три лидера.</vt:lpstr>
      <vt:lpstr>Политические лидеры страны</vt:lpstr>
      <vt:lpstr>Политические лидеры страны</vt:lpstr>
      <vt:lpstr>Символы эпохи</vt:lpstr>
      <vt:lpstr>Соотнесите</vt:lpstr>
      <vt:lpstr>Соотнесите</vt:lpstr>
      <vt:lpstr>СССР во второй половине XX века. Три эпохи. Три лидера.</vt:lpstr>
      <vt:lpstr>Презентация PowerPoint</vt:lpstr>
      <vt:lpstr>Назовите термин</vt:lpstr>
      <vt:lpstr>Назовите термин</vt:lpstr>
      <vt:lpstr>Назовите термин</vt:lpstr>
      <vt:lpstr>Назовите термин</vt:lpstr>
      <vt:lpstr>Политическая жизнь страны</vt:lpstr>
      <vt:lpstr>Экономика страны </vt:lpstr>
      <vt:lpstr>Реформы</vt:lpstr>
      <vt:lpstr>Реформы</vt:lpstr>
      <vt:lpstr>Внешняя политика</vt:lpstr>
      <vt:lpstr>Карибский кризис - 1962 г.</vt:lpstr>
      <vt:lpstr>Презентация PowerPoint</vt:lpstr>
      <vt:lpstr>Берлинский кризис-  1961 г.</vt:lpstr>
      <vt:lpstr>Трехсторонняя дипломатия</vt:lpstr>
      <vt:lpstr>Пражская весна- 1968 г.</vt:lpstr>
      <vt:lpstr>ОБСЕ - 1975 г</vt:lpstr>
      <vt:lpstr>Внешняя политика</vt:lpstr>
      <vt:lpstr>Ввод войск в Афганистан</vt:lpstr>
      <vt:lpstr>Презентация PowerPoint</vt:lpstr>
      <vt:lpstr>Вывод войск из Афганистана 15 февраля 1989 г.</vt:lpstr>
      <vt:lpstr>Внешняя политика</vt:lpstr>
      <vt:lpstr>Расшифруйте следующие термины</vt:lpstr>
      <vt:lpstr>Наука и культура</vt:lpstr>
      <vt:lpstr>Наука и культура </vt:lpstr>
      <vt:lpstr>Культура</vt:lpstr>
      <vt:lpstr>Культура</vt:lpstr>
      <vt:lpstr>Закончи фразу: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СССР в 1960 – 1980 –е годы</dc:title>
  <cp:lastModifiedBy>user</cp:lastModifiedBy>
  <cp:revision>80</cp:revision>
  <dcterms:modified xsi:type="dcterms:W3CDTF">2017-04-07T06:11:05Z</dcterms:modified>
</cp:coreProperties>
</file>