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B68434-F38E-4357-BE2B-0668F2D545C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24960D-40F7-4F9E-B0D0-CC191FFFA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Мы идем в кино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1653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Соколовой Л.Н.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713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s\Антон\Desktop\КИНО\3_5cb4c92bb58a0186d565a8059cafd1f9_1362083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24697" cy="55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03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Антон\Desktop\КИНО\i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8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8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Антон\Desktop\КИНО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113"/>
            <a:ext cx="8693747" cy="57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41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Users\Антон\Desktop\КИНО\15172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7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861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Users\Антон\Desktop\КИНО\f54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54988" cy="60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29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Users\Антон\Desktop\КИНО\13782777767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3" y="476672"/>
            <a:ext cx="9154988" cy="54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78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нтон\Desktop\КИНО\13892632961337625862_1_1_1_1_1_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16416" cy="55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51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Антон\Desktop\КИНО\8754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0138"/>
            <a:ext cx="7704855" cy="50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32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Антон\Desktop\КИНО\k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04306" cy="60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945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Антон\Desktop\КИНО\ivan_tsarevich_i_serij_volk_2_pesnja_vasilisi_by_mihail_chertishev_lubov_vladimir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338387" cy="61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40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Антон\Desktop\КИНО\oblivion_13661752572784_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039"/>
            <a:ext cx="9154988" cy="60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Антон\Desktop\КИНО\1222104423_film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3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Антон\Desktop\КИНО\okino.ua-night-at-the-museum-2-battle-of-the-smithsonian-44662-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40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067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Users\Антон\Desktop\КИНО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74344" cy="62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11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</TotalTime>
  <Words>8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Мы идем в кино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идем в кино</dc:title>
  <dc:creator>Антон</dc:creator>
  <cp:lastModifiedBy>Roman</cp:lastModifiedBy>
  <cp:revision>3</cp:revision>
  <dcterms:created xsi:type="dcterms:W3CDTF">2015-04-05T19:35:02Z</dcterms:created>
  <dcterms:modified xsi:type="dcterms:W3CDTF">2017-05-12T12:18:13Z</dcterms:modified>
</cp:coreProperties>
</file>